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29"/>
  </p:normalViewPr>
  <p:slideViewPr>
    <p:cSldViewPr snapToGrid="0" snapToObjects="1">
      <p:cViewPr varScale="1">
        <p:scale>
          <a:sx n="107" d="100"/>
          <a:sy n="107" d="100"/>
        </p:scale>
        <p:origin x="73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24.05.20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24.05.20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24.05.20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24.05.20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24.05.20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24.05.20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24.05.20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Everyday Automations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Read &amp; Append Multiple Text Files From A Directory Python</a:t>
            </a:r>
          </a:p>
          <a:p>
            <a:r>
              <a:rPr lang="de-DE" dirty="0"/>
              <a:t>Tutorial 6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24.05.20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B0126-FA4C-5645-AA04-54E906296716}"/>
              </a:ext>
            </a:extLst>
          </p:cNvPr>
          <p:cNvSpPr txBox="1"/>
          <p:nvPr/>
        </p:nvSpPr>
        <p:spPr>
          <a:xfrm>
            <a:off x="4167272" y="834484"/>
            <a:ext cx="7850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A directory contains 3790 csv files </a:t>
            </a:r>
          </a:p>
          <a:p>
            <a:r>
              <a:rPr lang="en-DE"/>
              <a:t>Goal is to read all csv files from the directory and write (append) all files data to a single file</a:t>
            </a:r>
          </a:p>
          <a:p>
            <a:endParaRPr lang="en-DE"/>
          </a:p>
          <a:p>
            <a:r>
              <a:rPr lang="en-GB"/>
              <a:t>P</a:t>
            </a:r>
            <a:r>
              <a:rPr lang="en-DE"/>
              <a:t>rerequisite glob module for search </a:t>
            </a:r>
          </a:p>
          <a:p>
            <a:endParaRPr lang="en-DE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How to serach and read specific files types from a directory 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E58C3-1785-7444-AFE0-0A476DDD31A8}"/>
              </a:ext>
            </a:extLst>
          </p:cNvPr>
          <p:cNvSpPr txBox="1"/>
          <p:nvPr/>
        </p:nvSpPr>
        <p:spPr>
          <a:xfrm>
            <a:off x="4316198" y="591344"/>
            <a:ext cx="64725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import glob</a:t>
            </a:r>
          </a:p>
          <a:p>
            <a:r>
              <a:rPr lang="en-GB"/>
              <a:t>import os</a:t>
            </a:r>
          </a:p>
          <a:p>
            <a:r>
              <a:rPr lang="en-GB"/>
              <a:t>import io</a:t>
            </a:r>
          </a:p>
          <a:p>
            <a:r>
              <a:rPr lang="en-GB"/>
              <a:t>import time</a:t>
            </a:r>
          </a:p>
          <a:p>
            <a:br>
              <a:rPr lang="en-GB"/>
            </a:br>
            <a:endParaRPr lang="en-GB"/>
          </a:p>
          <a:p>
            <a:r>
              <a:rPr lang="en-GB"/>
              <a:t>start=time.perf_counter()</a:t>
            </a:r>
          </a:p>
          <a:p>
            <a:r>
              <a:rPr lang="en-GB"/>
              <a:t>cd=os.getcwd()</a:t>
            </a:r>
          </a:p>
          <a:p>
            <a:r>
              <a:rPr lang="en-GB"/>
              <a:t>cd=cd+</a:t>
            </a:r>
            <a:r>
              <a:rPr lang="en-GB" i="1"/>
              <a:t>"/input/"</a:t>
            </a:r>
            <a:endParaRPr lang="en-GB"/>
          </a:p>
          <a:p>
            <a:r>
              <a:rPr lang="en-GB"/>
              <a:t>files=glob.glob(cd+</a:t>
            </a:r>
            <a:r>
              <a:rPr lang="en-GB" i="1"/>
              <a:t>"*.</a:t>
            </a:r>
            <a:r>
              <a:rPr lang="en-GB" i="1" u="sng"/>
              <a:t>csv</a:t>
            </a:r>
            <a:r>
              <a:rPr lang="en-GB" i="1"/>
              <a:t>"</a:t>
            </a:r>
            <a:r>
              <a:rPr lang="en-GB"/>
              <a:t>)</a:t>
            </a:r>
          </a:p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8DB9E-471A-0A44-9690-8C5259A6EB6B}"/>
              </a:ext>
            </a:extLst>
          </p:cNvPr>
          <p:cNvSpPr txBox="1"/>
          <p:nvPr/>
        </p:nvSpPr>
        <p:spPr>
          <a:xfrm>
            <a:off x="5949538" y="4429496"/>
            <a:ext cx="29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</a:t>
            </a:r>
            <a:r>
              <a:rPr lang="en-DE"/>
              <a:t>ead files with .csv extension</a:t>
            </a:r>
          </a:p>
        </p:txBody>
      </p:sp>
    </p:spTree>
    <p:extLst>
      <p:ext uri="{BB962C8B-B14F-4D97-AF65-F5344CB8AC3E}">
        <p14:creationId xmlns:p14="http://schemas.microsoft.com/office/powerpoint/2010/main" val="121733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Use Case Code:using for loop &amp; multi threading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9D408-CC8E-A544-9537-D812A8468A4E}"/>
              </a:ext>
            </a:extLst>
          </p:cNvPr>
          <p:cNvSpPr txBox="1"/>
          <p:nvPr/>
        </p:nvSpPr>
        <p:spPr>
          <a:xfrm>
            <a:off x="4643362" y="319088"/>
            <a:ext cx="7366119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import os</a:t>
            </a:r>
          </a:p>
          <a:p>
            <a:r>
              <a:rPr lang="en-GB" sz="1400"/>
              <a:t>import io</a:t>
            </a:r>
          </a:p>
          <a:p>
            <a:r>
              <a:rPr lang="en-GB" sz="1400"/>
              <a:t>import time</a:t>
            </a:r>
          </a:p>
          <a:p>
            <a:r>
              <a:rPr lang="en-GB" sz="1400"/>
              <a:t>import concurrent.futures</a:t>
            </a:r>
          </a:p>
          <a:p>
            <a:r>
              <a:rPr lang="en-GB" sz="1400"/>
              <a:t>start=time.perf_counter()</a:t>
            </a:r>
          </a:p>
          <a:p>
            <a:r>
              <a:rPr lang="en-GB" sz="1400"/>
              <a:t>cd=os.getcwd()</a:t>
            </a:r>
          </a:p>
          <a:p>
            <a:r>
              <a:rPr lang="en-GB" sz="1400"/>
              <a:t>cd=cd+</a:t>
            </a:r>
            <a:r>
              <a:rPr lang="en-GB" sz="1400" i="1"/>
              <a:t>"/input/"</a:t>
            </a:r>
            <a:endParaRPr lang="en-GB" sz="1400"/>
          </a:p>
          <a:p>
            <a:r>
              <a:rPr lang="en-GB" sz="1400"/>
              <a:t>files=glob.glob(cd+</a:t>
            </a:r>
            <a:r>
              <a:rPr lang="en-GB" sz="1400" i="1"/>
              <a:t>"*.</a:t>
            </a:r>
            <a:r>
              <a:rPr lang="en-GB" sz="1400" i="1" u="sng"/>
              <a:t>csv</a:t>
            </a:r>
            <a:r>
              <a:rPr lang="en-GB" sz="1400" i="1"/>
              <a:t>"</a:t>
            </a:r>
            <a:r>
              <a:rPr lang="en-GB" sz="1400"/>
              <a:t>)</a:t>
            </a:r>
          </a:p>
          <a:p>
            <a:r>
              <a:rPr lang="en-GB" sz="1400"/>
              <a:t>def </a:t>
            </a:r>
            <a:r>
              <a:rPr lang="en-GB" sz="1400" b="1"/>
              <a:t>read_file</a:t>
            </a:r>
            <a:r>
              <a:rPr lang="en-GB" sz="1400"/>
              <a:t>(file):</a:t>
            </a:r>
          </a:p>
          <a:p>
            <a:r>
              <a:rPr lang="en-GB" sz="1400"/>
              <a:t>    with io.open(file,</a:t>
            </a:r>
            <a:r>
              <a:rPr lang="en-GB" sz="1400" i="1"/>
              <a:t>"r"</a:t>
            </a:r>
            <a:r>
              <a:rPr lang="en-GB" sz="1400"/>
              <a:t>,encoding=</a:t>
            </a:r>
            <a:r>
              <a:rPr lang="en-GB" sz="1400" i="1"/>
              <a:t>"</a:t>
            </a:r>
            <a:r>
              <a:rPr lang="en-GB" sz="1400" i="1" u="sng"/>
              <a:t>utf</a:t>
            </a:r>
            <a:r>
              <a:rPr lang="en-GB" sz="1400" i="1"/>
              <a:t>-8"</a:t>
            </a:r>
            <a:r>
              <a:rPr lang="en-GB" sz="1400"/>
              <a:t>)as f1:</a:t>
            </a:r>
          </a:p>
          <a:p>
            <a:r>
              <a:rPr lang="en-GB" sz="1400"/>
              <a:t>        data=f1.read()</a:t>
            </a:r>
          </a:p>
          <a:p>
            <a:r>
              <a:rPr lang="en-GB" sz="1400"/>
              <a:t>        data=data.split(</a:t>
            </a:r>
            <a:r>
              <a:rPr lang="en-GB" sz="1400" i="1"/>
              <a:t>"\n"</a:t>
            </a:r>
            <a:r>
              <a:rPr lang="en-GB" sz="1400"/>
              <a:t>)[1:]</a:t>
            </a:r>
          </a:p>
          <a:p>
            <a:r>
              <a:rPr lang="en-GB" sz="1400"/>
              <a:t>        data1=</a:t>
            </a:r>
            <a:r>
              <a:rPr lang="en-GB" sz="1400" i="1"/>
              <a:t>"\n"</a:t>
            </a:r>
            <a:r>
              <a:rPr lang="en-GB" sz="1400"/>
              <a:t>.join(row for row in data)</a:t>
            </a:r>
          </a:p>
          <a:p>
            <a:r>
              <a:rPr lang="en-GB" sz="1400"/>
              <a:t>        with io.open(</a:t>
            </a:r>
            <a:r>
              <a:rPr lang="en-GB" sz="1400" i="1"/>
              <a:t>"output.csv"</a:t>
            </a:r>
            <a:r>
              <a:rPr lang="en-GB" sz="1400"/>
              <a:t>,</a:t>
            </a:r>
            <a:r>
              <a:rPr lang="en-GB" sz="1400" i="1"/>
              <a:t>"a"</a:t>
            </a:r>
            <a:r>
              <a:rPr lang="en-GB" sz="1400"/>
              <a:t>,encoding=</a:t>
            </a:r>
            <a:r>
              <a:rPr lang="en-GB" sz="1400" i="1"/>
              <a:t>"</a:t>
            </a:r>
            <a:r>
              <a:rPr lang="en-GB" sz="1400" i="1" u="sng"/>
              <a:t>utf</a:t>
            </a:r>
            <a:r>
              <a:rPr lang="en-GB" sz="1400" i="1"/>
              <a:t>-8"</a:t>
            </a:r>
            <a:r>
              <a:rPr lang="en-GB" sz="1400"/>
              <a:t>) as f2:</a:t>
            </a:r>
          </a:p>
          <a:p>
            <a:r>
              <a:rPr lang="en-GB" sz="1400"/>
              <a:t>            f2.write(data1)</a:t>
            </a:r>
          </a:p>
          <a:p>
            <a:r>
              <a:rPr lang="en-GB" sz="1400"/>
              <a:t>            f2.close()</a:t>
            </a:r>
          </a:p>
          <a:p>
            <a:r>
              <a:rPr lang="en-GB" sz="1400"/>
              <a:t>        f1.close()</a:t>
            </a:r>
          </a:p>
          <a:p>
            <a:r>
              <a:rPr lang="en-GB" sz="1400"/>
              <a:t>with concurrent.futures.ThreadPoolExecutor() as executor:</a:t>
            </a:r>
          </a:p>
          <a:p>
            <a:r>
              <a:rPr lang="en-GB" sz="1400"/>
              <a:t>    output=executor.map(read_file,files)</a:t>
            </a:r>
          </a:p>
          <a:p>
            <a:r>
              <a:rPr lang="en-GB" sz="1400"/>
              <a:t>#===============================================================================</a:t>
            </a:r>
          </a:p>
          <a:p>
            <a:r>
              <a:rPr lang="en-GB" sz="1400"/>
              <a:t># for i in range(</a:t>
            </a:r>
            <a:r>
              <a:rPr lang="en-GB" sz="1400" u="sng"/>
              <a:t>len</a:t>
            </a:r>
            <a:r>
              <a:rPr lang="en-GB" sz="1400"/>
              <a:t>(files)):</a:t>
            </a:r>
          </a:p>
          <a:p>
            <a:r>
              <a:rPr lang="en-GB" sz="1400"/>
              <a:t>#     read_file(files[i])</a:t>
            </a:r>
          </a:p>
          <a:p>
            <a:r>
              <a:rPr lang="en-GB" sz="1400"/>
              <a:t>end=time.perf_counter()</a:t>
            </a:r>
          </a:p>
          <a:p>
            <a:r>
              <a:rPr lang="en-GB" sz="1400"/>
              <a:t>#==============================================================================</a:t>
            </a:r>
          </a:p>
          <a:p>
            <a:r>
              <a:rPr lang="en-GB" sz="1400"/>
              <a:t>print(</a:t>
            </a:r>
            <a:r>
              <a:rPr lang="en-GB" sz="1400" i="1"/>
              <a:t>f"time taken {round(end-start,2)} seconds"</a:t>
            </a:r>
            <a:r>
              <a:rPr lang="en-GB" sz="1400"/>
              <a:t>)</a:t>
            </a:r>
          </a:p>
          <a:p>
            <a:endParaRPr lang="en-DE"/>
          </a:p>
          <a:p>
            <a:r>
              <a:rPr lang="en-GB"/>
              <a:t>U</a:t>
            </a:r>
            <a:r>
              <a:rPr lang="en-DE"/>
              <a:t>sing multi threading</a:t>
            </a:r>
          </a:p>
        </p:txBody>
      </p:sp>
    </p:spTree>
    <p:extLst>
      <p:ext uri="{BB962C8B-B14F-4D97-AF65-F5344CB8AC3E}">
        <p14:creationId xmlns:p14="http://schemas.microsoft.com/office/powerpoint/2010/main" val="224970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Use Case Code:using multi processing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3D2D-8EE7-DE43-8104-EDC12EAF4D37}"/>
              </a:ext>
            </a:extLst>
          </p:cNvPr>
          <p:cNvSpPr txBox="1"/>
          <p:nvPr/>
        </p:nvSpPr>
        <p:spPr>
          <a:xfrm>
            <a:off x="4334480" y="136525"/>
            <a:ext cx="736611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import os</a:t>
            </a:r>
          </a:p>
          <a:p>
            <a:r>
              <a:rPr lang="en-GB" sz="1400"/>
              <a:t>import io</a:t>
            </a:r>
          </a:p>
          <a:p>
            <a:r>
              <a:rPr lang="en-GB" sz="1400"/>
              <a:t>import time</a:t>
            </a:r>
          </a:p>
          <a:p>
            <a:r>
              <a:rPr lang="en-GB" sz="1400"/>
              <a:t>import concurrent.futures</a:t>
            </a:r>
          </a:p>
          <a:p>
            <a:r>
              <a:rPr lang="en-GB" sz="1400"/>
              <a:t>start=time.perf_counter()</a:t>
            </a:r>
          </a:p>
          <a:p>
            <a:r>
              <a:rPr lang="en-GB" sz="1400"/>
              <a:t>cd=os.getcwd()</a:t>
            </a:r>
          </a:p>
          <a:p>
            <a:r>
              <a:rPr lang="en-GB" sz="1400"/>
              <a:t>cd=cd+</a:t>
            </a:r>
            <a:r>
              <a:rPr lang="en-GB" sz="1400" i="1"/>
              <a:t>"/input/"</a:t>
            </a:r>
            <a:endParaRPr lang="en-GB" sz="1400"/>
          </a:p>
          <a:p>
            <a:r>
              <a:rPr lang="en-GB" sz="1400"/>
              <a:t>files=glob.glob(cd+</a:t>
            </a:r>
            <a:r>
              <a:rPr lang="en-GB" sz="1400" i="1"/>
              <a:t>"*.</a:t>
            </a:r>
            <a:r>
              <a:rPr lang="en-GB" sz="1400" i="1" u="sng"/>
              <a:t>csv</a:t>
            </a:r>
            <a:r>
              <a:rPr lang="en-GB" sz="1400" i="1"/>
              <a:t>"</a:t>
            </a:r>
            <a:r>
              <a:rPr lang="en-GB" sz="1400"/>
              <a:t>)</a:t>
            </a:r>
          </a:p>
          <a:p>
            <a:r>
              <a:rPr lang="en-GB" sz="1400"/>
              <a:t>def </a:t>
            </a:r>
            <a:r>
              <a:rPr lang="en-GB" sz="1400" b="1"/>
              <a:t>read_file</a:t>
            </a:r>
            <a:r>
              <a:rPr lang="en-GB" sz="1400"/>
              <a:t>(file):</a:t>
            </a:r>
          </a:p>
          <a:p>
            <a:r>
              <a:rPr lang="en-GB" sz="1400"/>
              <a:t>    with io.open(file,</a:t>
            </a:r>
            <a:r>
              <a:rPr lang="en-GB" sz="1400" i="1"/>
              <a:t>"r"</a:t>
            </a:r>
            <a:r>
              <a:rPr lang="en-GB" sz="1400"/>
              <a:t>,encoding=</a:t>
            </a:r>
            <a:r>
              <a:rPr lang="en-GB" sz="1400" i="1"/>
              <a:t>"</a:t>
            </a:r>
            <a:r>
              <a:rPr lang="en-GB" sz="1400" i="1" u="sng"/>
              <a:t>utf</a:t>
            </a:r>
            <a:r>
              <a:rPr lang="en-GB" sz="1400" i="1"/>
              <a:t>-8"</a:t>
            </a:r>
            <a:r>
              <a:rPr lang="en-GB" sz="1400"/>
              <a:t>)as f1:</a:t>
            </a:r>
          </a:p>
          <a:p>
            <a:r>
              <a:rPr lang="en-GB" sz="1400"/>
              <a:t>        data=f1.read()</a:t>
            </a:r>
          </a:p>
          <a:p>
            <a:r>
              <a:rPr lang="en-GB" sz="1400"/>
              <a:t>        data=data.split(</a:t>
            </a:r>
            <a:r>
              <a:rPr lang="en-GB" sz="1400" i="1"/>
              <a:t>"\n"</a:t>
            </a:r>
            <a:r>
              <a:rPr lang="en-GB" sz="1400"/>
              <a:t>)[1:]</a:t>
            </a:r>
          </a:p>
          <a:p>
            <a:r>
              <a:rPr lang="en-GB" sz="1400"/>
              <a:t>        data1=</a:t>
            </a:r>
            <a:r>
              <a:rPr lang="en-GB" sz="1400" i="1"/>
              <a:t>"\n"</a:t>
            </a:r>
            <a:r>
              <a:rPr lang="en-GB" sz="1400"/>
              <a:t>.join(row for row in data)</a:t>
            </a:r>
          </a:p>
          <a:p>
            <a:r>
              <a:rPr lang="en-GB" sz="1400"/>
              <a:t>        with io.open(</a:t>
            </a:r>
            <a:r>
              <a:rPr lang="en-GB" sz="1400" i="1"/>
              <a:t>"output.csv"</a:t>
            </a:r>
            <a:r>
              <a:rPr lang="en-GB" sz="1400"/>
              <a:t>,</a:t>
            </a:r>
            <a:r>
              <a:rPr lang="en-GB" sz="1400" i="1"/>
              <a:t>"a"</a:t>
            </a:r>
            <a:r>
              <a:rPr lang="en-GB" sz="1400"/>
              <a:t>,encoding=</a:t>
            </a:r>
            <a:r>
              <a:rPr lang="en-GB" sz="1400" i="1"/>
              <a:t>"</a:t>
            </a:r>
            <a:r>
              <a:rPr lang="en-GB" sz="1400" i="1" u="sng"/>
              <a:t>utf</a:t>
            </a:r>
            <a:r>
              <a:rPr lang="en-GB" sz="1400" i="1"/>
              <a:t>-8"</a:t>
            </a:r>
            <a:r>
              <a:rPr lang="en-GB" sz="1400"/>
              <a:t>) as f2:</a:t>
            </a:r>
          </a:p>
          <a:p>
            <a:r>
              <a:rPr lang="en-GB" sz="1400"/>
              <a:t>            f2.write(data1)</a:t>
            </a:r>
          </a:p>
          <a:p>
            <a:r>
              <a:rPr lang="en-GB" sz="1400"/>
              <a:t>            f2.close()</a:t>
            </a:r>
          </a:p>
          <a:p>
            <a:r>
              <a:rPr lang="en-GB" sz="1400"/>
              <a:t>        f1.close()</a:t>
            </a:r>
          </a:p>
          <a:p>
            <a:r>
              <a:rPr lang="en-GB" sz="1400"/>
              <a:t>#===============================================================================</a:t>
            </a:r>
          </a:p>
          <a:p>
            <a:r>
              <a:rPr lang="en-GB" sz="1400"/>
              <a:t># with concurrent.futures.ThreadPoolExecutor() as executor:</a:t>
            </a:r>
          </a:p>
          <a:p>
            <a:r>
              <a:rPr lang="en-GB" sz="1400"/>
              <a:t>#     output=executor.map(read_file,files)</a:t>
            </a:r>
          </a:p>
          <a:p>
            <a:r>
              <a:rPr lang="en-GB" sz="1400"/>
              <a:t>#===============================================================================</a:t>
            </a:r>
          </a:p>
          <a:p>
            <a:r>
              <a:rPr lang="en-GB" sz="1400"/>
              <a:t>with concurrent.futures.ProcessPoolExecutor() as executor:</a:t>
            </a:r>
          </a:p>
          <a:p>
            <a:r>
              <a:rPr lang="en-GB" sz="1400" u="sng"/>
              <a:t> </a:t>
            </a:r>
            <a:r>
              <a:rPr lang="en-GB" sz="1400"/>
              <a:t>output=executor.map(read_file,files)       </a:t>
            </a:r>
          </a:p>
          <a:p>
            <a:r>
              <a:rPr lang="en-GB" sz="1400"/>
              <a:t>   </a:t>
            </a:r>
          </a:p>
          <a:p>
            <a:r>
              <a:rPr lang="en-GB" sz="1400"/>
              <a:t>#===============================================================================</a:t>
            </a:r>
          </a:p>
          <a:p>
            <a:r>
              <a:rPr lang="en-GB" sz="1400"/>
              <a:t># for i in range(</a:t>
            </a:r>
            <a:r>
              <a:rPr lang="en-GB" sz="1400" u="sng"/>
              <a:t>len</a:t>
            </a:r>
            <a:r>
              <a:rPr lang="en-GB" sz="1400"/>
              <a:t>(files)):</a:t>
            </a:r>
          </a:p>
          <a:p>
            <a:r>
              <a:rPr lang="en-GB" sz="1400"/>
              <a:t>#     read_file(files[i])</a:t>
            </a:r>
          </a:p>
          <a:p>
            <a:r>
              <a:rPr lang="en-GB" sz="1400"/>
              <a:t>end=time.perf_counter()</a:t>
            </a:r>
          </a:p>
          <a:p>
            <a:r>
              <a:rPr lang="en-GB" sz="1400"/>
              <a:t>#===============================================================================</a:t>
            </a:r>
          </a:p>
          <a:p>
            <a:r>
              <a:rPr lang="en-GB" sz="1400"/>
              <a:t>print(</a:t>
            </a:r>
            <a:r>
              <a:rPr lang="en-GB" sz="1400" i="1"/>
              <a:t>f"time taken {round(end-start,2)} seconds"</a:t>
            </a:r>
            <a:r>
              <a:rPr lang="en-GB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926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18644</TotalTime>
  <Words>700</Words>
  <Application>Microsoft Macintosh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Everyday Automations Using Python</vt:lpstr>
      <vt:lpstr>Use case</vt:lpstr>
      <vt:lpstr>How to serach and read specific files types from a directory </vt:lpstr>
      <vt:lpstr>Full Use Case Code:using for loop &amp; multi threading</vt:lpstr>
      <vt:lpstr>Full Use Case Code:using multi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24</cp:revision>
  <dcterms:created xsi:type="dcterms:W3CDTF">2020-04-11T14:55:39Z</dcterms:created>
  <dcterms:modified xsi:type="dcterms:W3CDTF">2020-05-24T05:57:05Z</dcterms:modified>
</cp:coreProperties>
</file>