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6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File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Python</a:t>
            </a:r>
          </a:p>
          <a:p>
            <a:r>
              <a:rPr lang="de-DE" dirty="0"/>
              <a:t>Tutorial 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4167272" y="834484"/>
            <a:ext cx="7850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one csv file , we would like convert the csv into json file 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Use case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7/1/20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266DA-E787-254D-8E66-A3CED971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3" y="681037"/>
            <a:ext cx="5837049" cy="51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csv file into json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313A1-9CEA-4B4A-8506-6A7593751D08}"/>
              </a:ext>
            </a:extLst>
          </p:cNvPr>
          <p:cNvSpPr/>
          <p:nvPr/>
        </p:nvSpPr>
        <p:spPr>
          <a:xfrm>
            <a:off x="4571020" y="8417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Helvetica" pitchFamily="2" charset="0"/>
              </a:rPr>
              <a:t>io</a:t>
            </a:r>
            <a:endParaRPr lang="en-GB" dirty="0">
              <a:solidFill>
                <a:srgbClr val="0000FF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dirty="0">
                <a:latin typeface="Helvetica" pitchFamily="2" charset="0"/>
              </a:rPr>
              <a:t> pandas </a:t>
            </a:r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as</a:t>
            </a:r>
            <a:r>
              <a:rPr lang="en-GB" dirty="0">
                <a:latin typeface="Helvetica" pitchFamily="2" charset="0"/>
              </a:rPr>
              <a:t> pd</a:t>
            </a:r>
          </a:p>
          <a:p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json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df=</a:t>
            </a:r>
            <a:r>
              <a:rPr lang="en-GB" dirty="0" err="1">
                <a:solidFill>
                  <a:srgbClr val="000000"/>
                </a:solidFill>
                <a:latin typeface="Helvetica" pitchFamily="2" charset="0"/>
              </a:rPr>
              <a:t>pd.read_csv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i="1" dirty="0" err="1">
                <a:solidFill>
                  <a:srgbClr val="00AA00"/>
                </a:solidFill>
                <a:latin typeface="Helvetica" pitchFamily="2" charset="0"/>
              </a:rPr>
              <a:t>stationlist.csv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dc=</a:t>
            </a:r>
            <a:r>
              <a:rPr lang="en-GB" dirty="0" err="1">
                <a:latin typeface="Helvetica" pitchFamily="2" charset="0"/>
              </a:rPr>
              <a:t>df.to_dict</a:t>
            </a:r>
            <a:r>
              <a:rPr lang="en-GB" dirty="0">
                <a:latin typeface="Helvetica" pitchFamily="2" charset="0"/>
              </a:rPr>
              <a:t>(orient=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"index"</a:t>
            </a:r>
            <a:r>
              <a:rPr lang="en-GB" dirty="0">
                <a:latin typeface="Helvetica" pitchFamily="2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with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io.open</a:t>
            </a:r>
            <a:r>
              <a:rPr lang="en-GB" dirty="0">
                <a:latin typeface="Helvetica" pitchFamily="2" charset="0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i="1" dirty="0" err="1">
                <a:solidFill>
                  <a:srgbClr val="00AA00"/>
                </a:solidFill>
                <a:latin typeface="Helvetica" pitchFamily="2" charset="0"/>
              </a:rPr>
              <a:t>output.json"</a:t>
            </a:r>
            <a:r>
              <a:rPr lang="en-GB" dirty="0" err="1">
                <a:latin typeface="Helvetica" pitchFamily="2" charset="0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Helvetica" pitchFamily="2" charset="0"/>
              </a:rPr>
              <a:t>"w"</a:t>
            </a:r>
            <a:r>
              <a:rPr lang="en-GB" dirty="0" err="1">
                <a:latin typeface="Helvetica" pitchFamily="2" charset="0"/>
              </a:rPr>
              <a:t>,encoding</a:t>
            </a:r>
            <a:r>
              <a:rPr lang="en-GB" dirty="0">
                <a:latin typeface="Helvetica" pitchFamily="2" charset="0"/>
              </a:rPr>
              <a:t>=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i="1" u="sng" dirty="0">
                <a:solidFill>
                  <a:srgbClr val="00AA00"/>
                </a:solidFill>
                <a:latin typeface="Helvetica" pitchFamily="2" charset="0"/>
              </a:rPr>
              <a:t>utf</a:t>
            </a:r>
            <a:r>
              <a:rPr lang="en-GB" i="1" dirty="0">
                <a:solidFill>
                  <a:srgbClr val="00AA00"/>
                </a:solidFill>
                <a:latin typeface="Helvetica" pitchFamily="2" charset="0"/>
              </a:rPr>
              <a:t>-8"</a:t>
            </a:r>
            <a:r>
              <a:rPr lang="en-GB" dirty="0">
                <a:latin typeface="Helvetica" pitchFamily="2" charset="0"/>
              </a:rPr>
              <a:t>)</a:t>
            </a:r>
            <a:r>
              <a:rPr lang="en-GB" dirty="0">
                <a:solidFill>
                  <a:srgbClr val="0000FF"/>
                </a:solidFill>
                <a:latin typeface="Helvetica" pitchFamily="2" charset="0"/>
              </a:rPr>
              <a:t>as</a:t>
            </a:r>
            <a:r>
              <a:rPr lang="en-GB" dirty="0">
                <a:latin typeface="Helvetica" pitchFamily="2" charset="0"/>
              </a:rPr>
              <a:t> f2:</a:t>
            </a:r>
          </a:p>
          <a:p>
            <a:r>
              <a:rPr lang="en-GB" dirty="0">
                <a:latin typeface="Helvetica" pitchFamily="2" charset="0"/>
              </a:rPr>
              <a:t>    f2.write(</a:t>
            </a:r>
            <a:r>
              <a:rPr lang="en-GB" dirty="0" err="1">
                <a:latin typeface="Helvetica" pitchFamily="2" charset="0"/>
              </a:rPr>
              <a:t>json.dumps</a:t>
            </a:r>
            <a:r>
              <a:rPr lang="en-GB" dirty="0">
                <a:latin typeface="Helvetica" pitchFamily="2" charset="0"/>
              </a:rPr>
              <a:t>(</a:t>
            </a:r>
            <a:r>
              <a:rPr lang="en-GB" dirty="0" err="1">
                <a:latin typeface="Helvetica" pitchFamily="2" charset="0"/>
              </a:rPr>
              <a:t>dc,indent</a:t>
            </a:r>
            <a:r>
              <a:rPr lang="en-GB" dirty="0">
                <a:latin typeface="Helvetica" pitchFamily="2" charset="0"/>
              </a:rPr>
              <a:t>=</a:t>
            </a:r>
            <a:r>
              <a:rPr lang="en-GB" dirty="0">
                <a:solidFill>
                  <a:srgbClr val="800000"/>
                </a:solidFill>
                <a:latin typeface="Helvetica" pitchFamily="2" charset="0"/>
              </a:rPr>
              <a:t>4</a:t>
            </a:r>
            <a:r>
              <a:rPr lang="en-GB" dirty="0">
                <a:latin typeface="Helvetica" pitchFamily="2" charset="0"/>
              </a:rPr>
              <a:t>))</a:t>
            </a:r>
          </a:p>
          <a:p>
            <a:r>
              <a:rPr lang="en-GB" dirty="0">
                <a:latin typeface="Helvetica" pitchFamily="2" charset="0"/>
              </a:rPr>
              <a:t>    f2.close()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129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Everyday Automations Using Python</vt:lpstr>
      <vt:lpstr>Use case</vt:lpstr>
      <vt:lpstr>Use case</vt:lpstr>
      <vt:lpstr>Convert csv file into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Automations Using Python</dc:title>
  <dc:creator>roni das</dc:creator>
  <cp:lastModifiedBy>roni das</cp:lastModifiedBy>
  <cp:revision>6</cp:revision>
  <dcterms:created xsi:type="dcterms:W3CDTF">2020-07-01T08:51:42Z</dcterms:created>
  <dcterms:modified xsi:type="dcterms:W3CDTF">2020-07-01T15:06:10Z</dcterms:modified>
</cp:coreProperties>
</file>