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53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25.04.20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25.04.20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25.04.20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25.04.20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25.04.20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25.04.20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25.04.20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idas39/EVERYDAY_AUTOMATION/blob/master/sample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Delete ,Rename,Rearrange Columns In Csv File Using Python</a:t>
            </a:r>
          </a:p>
          <a:p>
            <a:r>
              <a:rPr lang="de-DE" dirty="0"/>
              <a:t>Tutorial 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25.04.20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Sample Csv 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3988680" y="1030296"/>
            <a:ext cx="782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Sample csv file link:</a:t>
            </a:r>
          </a:p>
          <a:p>
            <a:r>
              <a:rPr lang="en-GB">
                <a:hlinkClick r:id="rId2"/>
              </a:rPr>
              <a:t>https://github.com/ronidas39/EVERYDAY_AUTOMATION/blob/master/sample.csv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D1FF4-B68A-EC46-A628-48E9C5FBCEAC}"/>
              </a:ext>
            </a:extLst>
          </p:cNvPr>
          <p:cNvSpPr txBox="1"/>
          <p:nvPr/>
        </p:nvSpPr>
        <p:spPr>
          <a:xfrm>
            <a:off x="4139024" y="28241"/>
            <a:ext cx="67633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import pandas as pd</a:t>
            </a:r>
          </a:p>
          <a:p>
            <a:r>
              <a:rPr lang="en-GB"/>
              <a:t>df=pd.read_csv(</a:t>
            </a:r>
            <a:r>
              <a:rPr lang="en-GB" i="1"/>
              <a:t>"sample.csv"</a:t>
            </a:r>
            <a:r>
              <a:rPr lang="en-GB"/>
              <a:t>)</a:t>
            </a:r>
          </a:p>
          <a:p>
            <a:r>
              <a:rPr lang="en-GB"/>
              <a:t>#delete unwanted columns</a:t>
            </a:r>
          </a:p>
          <a:p>
            <a:r>
              <a:rPr lang="en-GB"/>
              <a:t>col=[]</a:t>
            </a:r>
          </a:p>
          <a:p>
            <a:r>
              <a:rPr lang="en-GB"/>
              <a:t>for cols in df.columns:</a:t>
            </a:r>
          </a:p>
          <a:p>
            <a:r>
              <a:rPr lang="en-GB"/>
              <a:t>    col.append(cols)</a:t>
            </a:r>
          </a:p>
          <a:p>
            <a:r>
              <a:rPr lang="en-GB"/>
              <a:t>df.drop(columns=[</a:t>
            </a:r>
            <a:r>
              <a:rPr lang="en-GB" i="1"/>
              <a:t>'eq_site_limit'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'hu_site_limit'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'fl_site_limit'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'fr_site_limit'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'tiv_2011'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'tiv_2012'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'eq_site_deductible'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'hu_site_deductible'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'fl_site_deductible'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'fr_site_deductible'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'point_latitude'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'point_longitude'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'construction'</a:t>
            </a:r>
            <a:r>
              <a:rPr lang="en-GB"/>
              <a:t>,</a:t>
            </a:r>
          </a:p>
          <a:p>
            <a:r>
              <a:rPr lang="en-GB"/>
              <a:t> </a:t>
            </a:r>
            <a:r>
              <a:rPr lang="en-GB" i="1"/>
              <a:t>'point_granularity'</a:t>
            </a:r>
            <a:r>
              <a:rPr lang="en-GB"/>
              <a:t>],axis=1,inplace=True)</a:t>
            </a:r>
          </a:p>
          <a:p>
            <a:r>
              <a:rPr lang="en-GB"/>
              <a:t>#rearrange columns</a:t>
            </a:r>
          </a:p>
          <a:p>
            <a:r>
              <a:rPr lang="en-GB"/>
              <a:t>df_final=df[[</a:t>
            </a:r>
            <a:r>
              <a:rPr lang="en-GB" i="1"/>
              <a:t>"</a:t>
            </a:r>
            <a:r>
              <a:rPr lang="en-GB" i="1" u="sng"/>
              <a:t>statecode</a:t>
            </a:r>
            <a:r>
              <a:rPr lang="en-GB" i="1"/>
              <a:t>"</a:t>
            </a:r>
            <a:r>
              <a:rPr lang="en-GB"/>
              <a:t>,</a:t>
            </a:r>
            <a:r>
              <a:rPr lang="en-GB" i="1"/>
              <a:t>"policyID"</a:t>
            </a:r>
            <a:r>
              <a:rPr lang="en-GB"/>
              <a:t>,</a:t>
            </a:r>
            <a:r>
              <a:rPr lang="en-GB" i="1"/>
              <a:t>"county"</a:t>
            </a:r>
            <a:r>
              <a:rPr lang="en-GB"/>
              <a:t>,</a:t>
            </a:r>
            <a:r>
              <a:rPr lang="en-GB" i="1"/>
              <a:t>"line"</a:t>
            </a:r>
            <a:r>
              <a:rPr lang="en-GB"/>
              <a:t>]]</a:t>
            </a:r>
          </a:p>
          <a:p>
            <a:r>
              <a:rPr lang="en-GB"/>
              <a:t>df_final.columns=[</a:t>
            </a:r>
            <a:r>
              <a:rPr lang="en-GB" i="1"/>
              <a:t>"</a:t>
            </a:r>
            <a:r>
              <a:rPr lang="en-GB" i="1" u="sng"/>
              <a:t>statecode</a:t>
            </a:r>
            <a:r>
              <a:rPr lang="en-GB" i="1"/>
              <a:t>"</a:t>
            </a:r>
            <a:r>
              <a:rPr lang="en-GB"/>
              <a:t>,</a:t>
            </a:r>
            <a:r>
              <a:rPr lang="en-GB" i="1"/>
              <a:t>"policyID"</a:t>
            </a:r>
            <a:r>
              <a:rPr lang="en-GB"/>
              <a:t>,</a:t>
            </a:r>
            <a:r>
              <a:rPr lang="en-GB" i="1"/>
              <a:t>"county_name"</a:t>
            </a:r>
            <a:r>
              <a:rPr lang="en-GB"/>
              <a:t>,</a:t>
            </a:r>
            <a:r>
              <a:rPr lang="en-GB" i="1"/>
              <a:t>"line"</a:t>
            </a:r>
            <a:r>
              <a:rPr lang="en-GB"/>
              <a:t>]</a:t>
            </a:r>
          </a:p>
          <a:p>
            <a:r>
              <a:rPr lang="en-GB"/>
              <a:t>df_final.to_csv(</a:t>
            </a:r>
            <a:r>
              <a:rPr lang="en-GB" i="1"/>
              <a:t>"final_output.csv"</a:t>
            </a:r>
            <a:r>
              <a:rPr lang="en-GB"/>
              <a:t>,index=False)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18543</TotalTime>
  <Words>243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Everyday Automations Using Python</vt:lpstr>
      <vt:lpstr>Sample Csv 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13</cp:revision>
  <dcterms:created xsi:type="dcterms:W3CDTF">2020-04-11T14:55:39Z</dcterms:created>
  <dcterms:modified xsi:type="dcterms:W3CDTF">2020-05-07T07:24:46Z</dcterms:modified>
</cp:coreProperties>
</file>