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94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22.05.20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22.05.20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22.05.20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22.05.20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22.05.20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snap.io/search/na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Everyday Automations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Download Image File From Url Using Multithreading In Python</a:t>
            </a:r>
          </a:p>
          <a:p>
            <a:r>
              <a:rPr lang="de-DE" dirty="0"/>
              <a:t>Tutorial 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22.05.20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Sample link to image files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B0126-FA4C-5645-AA04-54E906296716}"/>
              </a:ext>
            </a:extLst>
          </p:cNvPr>
          <p:cNvSpPr txBox="1"/>
          <p:nvPr/>
        </p:nvSpPr>
        <p:spPr>
          <a:xfrm>
            <a:off x="4167272" y="834484"/>
            <a:ext cx="7850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/>
              <a:t>Sample link to the image urls:</a:t>
            </a:r>
          </a:p>
          <a:p>
            <a:r>
              <a:rPr lang="en-GB">
                <a:hlinkClick r:id="rId2"/>
              </a:rPr>
              <a:t>https://stocksnap.io/search/nature</a:t>
            </a:r>
            <a:endParaRPr lang="en-DE"/>
          </a:p>
          <a:p>
            <a:endParaRPr lang="en-DE"/>
          </a:p>
          <a:p>
            <a:endParaRPr lang="en-DE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Read operataion and download with out threading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3B3D1-3DE4-A54B-AB0A-593E33717E5D}"/>
              </a:ext>
            </a:extLst>
          </p:cNvPr>
          <p:cNvSpPr txBox="1"/>
          <p:nvPr/>
        </p:nvSpPr>
        <p:spPr>
          <a:xfrm>
            <a:off x="4419062" y="126513"/>
            <a:ext cx="617366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#how to download image file from link or </a:t>
            </a:r>
            <a:r>
              <a:rPr lang="en-GB" sz="1200" u="sng"/>
              <a:t>url</a:t>
            </a:r>
            <a:r>
              <a:rPr lang="en-GB" sz="1200"/>
              <a:t> using </a:t>
            </a:r>
            <a:r>
              <a:rPr lang="en-GB" sz="1200" u="sng"/>
              <a:t>python</a:t>
            </a:r>
            <a:endParaRPr lang="en-GB" sz="1200"/>
          </a:p>
          <a:p>
            <a:r>
              <a:rPr lang="en-GB" sz="1200"/>
              <a:t>import requests</a:t>
            </a:r>
          </a:p>
          <a:p>
            <a:r>
              <a:rPr lang="en-GB" sz="1200"/>
              <a:t>import bs4</a:t>
            </a:r>
          </a:p>
          <a:p>
            <a:r>
              <a:rPr lang="en-GB" sz="1200"/>
              <a:t>import </a:t>
            </a:r>
            <a:r>
              <a:rPr lang="en-GB" sz="1200" u="sng"/>
              <a:t>sys</a:t>
            </a:r>
            <a:endParaRPr lang="en-GB" sz="1200"/>
          </a:p>
          <a:p>
            <a:r>
              <a:rPr lang="en-GB" sz="1200"/>
              <a:t>import time</a:t>
            </a:r>
          </a:p>
          <a:p>
            <a:r>
              <a:rPr lang="en-GB" sz="1200"/>
              <a:t>import shutil</a:t>
            </a:r>
          </a:p>
          <a:p>
            <a:r>
              <a:rPr lang="en-GB" sz="1200"/>
              <a:t>import os</a:t>
            </a:r>
          </a:p>
          <a:p>
            <a:r>
              <a:rPr lang="en-GB" sz="1200"/>
              <a:t>start=time.perf_counter()</a:t>
            </a:r>
          </a:p>
          <a:p>
            <a:r>
              <a:rPr lang="en-GB" sz="1200"/>
              <a:t>cd=os.getcwd()</a:t>
            </a:r>
          </a:p>
          <a:p>
            <a:r>
              <a:rPr lang="en-GB" sz="1200"/>
              <a:t>cd=cd+</a:t>
            </a:r>
            <a:r>
              <a:rPr lang="en-GB" sz="1200" i="1"/>
              <a:t>"/output/"</a:t>
            </a:r>
            <a:endParaRPr lang="en-GB" sz="1200"/>
          </a:p>
          <a:p>
            <a:r>
              <a:rPr lang="en-GB" sz="1200"/>
              <a:t>read=requests.get(</a:t>
            </a:r>
            <a:r>
              <a:rPr lang="en-GB" sz="1200" i="1"/>
              <a:t>"https://stocksnap.io/search/nature"</a:t>
            </a:r>
            <a:r>
              <a:rPr lang="en-GB" sz="1200"/>
              <a:t>)</a:t>
            </a:r>
          </a:p>
          <a:p>
            <a:r>
              <a:rPr lang="en-GB" sz="1200"/>
              <a:t>data=bs4.BeautifulSoup(read.text,</a:t>
            </a:r>
            <a:r>
              <a:rPr lang="en-GB" sz="1200" i="1"/>
              <a:t>"</a:t>
            </a:r>
            <a:r>
              <a:rPr lang="en-GB" sz="1200" i="1" u="sng"/>
              <a:t>lxml</a:t>
            </a:r>
            <a:r>
              <a:rPr lang="en-GB" sz="1200" i="1"/>
              <a:t>"</a:t>
            </a:r>
            <a:r>
              <a:rPr lang="en-GB" sz="1200"/>
              <a:t>)</a:t>
            </a:r>
          </a:p>
          <a:p>
            <a:r>
              <a:rPr lang="en-GB" sz="1200"/>
              <a:t>x=data.find_all(</a:t>
            </a:r>
            <a:r>
              <a:rPr lang="en-GB" sz="1200" i="1"/>
              <a:t>"</a:t>
            </a:r>
            <a:r>
              <a:rPr lang="en-GB" sz="1200" i="1" u="sng"/>
              <a:t>img</a:t>
            </a:r>
            <a:r>
              <a:rPr lang="en-GB" sz="1200" i="1"/>
              <a:t>"</a:t>
            </a:r>
            <a:r>
              <a:rPr lang="en-GB" sz="1200"/>
              <a:t>)</a:t>
            </a:r>
          </a:p>
          <a:p>
            <a:r>
              <a:rPr lang="en-GB" sz="1200"/>
              <a:t>urls=x[3:]</a:t>
            </a:r>
          </a:p>
          <a:p>
            <a:endParaRPr lang="en-GB" sz="1200"/>
          </a:p>
          <a:p>
            <a:r>
              <a:rPr lang="en-GB" sz="1200"/>
              <a:t>def </a:t>
            </a:r>
            <a:r>
              <a:rPr lang="en-GB" sz="1200" b="1"/>
              <a:t>save_image</a:t>
            </a:r>
            <a:r>
              <a:rPr lang="en-GB" sz="1200"/>
              <a:t>(a):</a:t>
            </a:r>
          </a:p>
          <a:p>
            <a:r>
              <a:rPr lang="en-GB" sz="1200" u="sng"/>
              <a:t>    </a:t>
            </a:r>
            <a:r>
              <a:rPr lang="en-GB" sz="1200"/>
              <a:t>link=a.get(</a:t>
            </a:r>
            <a:r>
              <a:rPr lang="en-GB" sz="1200" i="1"/>
              <a:t>"</a:t>
            </a:r>
            <a:r>
              <a:rPr lang="en-GB" sz="1200" i="1" u="sng"/>
              <a:t>src</a:t>
            </a:r>
            <a:r>
              <a:rPr lang="en-GB" sz="1200" i="1"/>
              <a:t>"</a:t>
            </a:r>
            <a:r>
              <a:rPr lang="en-GB" sz="1200"/>
              <a:t>)</a:t>
            </a:r>
          </a:p>
          <a:p>
            <a:r>
              <a:rPr lang="en-GB" sz="1200" u="sng"/>
              <a:t>     </a:t>
            </a:r>
            <a:r>
              <a:rPr lang="en-GB" sz="1200"/>
              <a:t>file_name=link.split(</a:t>
            </a:r>
            <a:r>
              <a:rPr lang="en-GB" sz="1200" i="1"/>
              <a:t>"/"</a:t>
            </a:r>
            <a:r>
              <a:rPr lang="en-GB" sz="1200"/>
              <a:t>)[-1]</a:t>
            </a:r>
          </a:p>
          <a:p>
            <a:r>
              <a:rPr lang="en-GB" sz="1200" u="sng"/>
              <a:t>     </a:t>
            </a:r>
            <a:r>
              <a:rPr lang="en-GB" sz="1200"/>
              <a:t>data=requests.get(link,stream=True)</a:t>
            </a:r>
          </a:p>
          <a:p>
            <a:r>
              <a:rPr lang="en-GB" sz="1200" u="sng"/>
              <a:t>     </a:t>
            </a:r>
            <a:r>
              <a:rPr lang="en-GB" sz="1200"/>
              <a:t>data.raw.decode_content=True</a:t>
            </a:r>
          </a:p>
          <a:p>
            <a:r>
              <a:rPr lang="en-GB" sz="1200" u="sng"/>
              <a:t>     </a:t>
            </a:r>
            <a:r>
              <a:rPr lang="en-GB" sz="1200"/>
              <a:t>with open(cd+file_name,</a:t>
            </a:r>
            <a:r>
              <a:rPr lang="en-GB" sz="1200" i="1"/>
              <a:t>"</a:t>
            </a:r>
            <a:r>
              <a:rPr lang="en-GB" sz="1200" i="1" u="sng"/>
              <a:t>wb</a:t>
            </a:r>
            <a:r>
              <a:rPr lang="en-GB" sz="1200" i="1"/>
              <a:t>"</a:t>
            </a:r>
            <a:r>
              <a:rPr lang="en-GB" sz="1200"/>
              <a:t>)as f1:</a:t>
            </a:r>
          </a:p>
          <a:p>
            <a:r>
              <a:rPr lang="en-GB" sz="1200" u="sng"/>
              <a:t>         </a:t>
            </a:r>
            <a:r>
              <a:rPr lang="en-GB" sz="1200"/>
              <a:t>shutil.copyfileobj(data.raw,f1)</a:t>
            </a:r>
          </a:p>
          <a:p>
            <a:r>
              <a:rPr lang="en-GB" sz="1200" u="sng"/>
              <a:t>         </a:t>
            </a:r>
            <a:r>
              <a:rPr lang="en-GB" sz="1200"/>
              <a:t>f1.close()</a:t>
            </a:r>
          </a:p>
          <a:p>
            <a:r>
              <a:rPr lang="en-GB" sz="1200"/>
              <a:t>         </a:t>
            </a:r>
          </a:p>
          <a:p>
            <a:r>
              <a:rPr lang="en-GB" sz="1200"/>
              <a:t>for i in range (len(urls)):</a:t>
            </a:r>
          </a:p>
          <a:p>
            <a:r>
              <a:rPr lang="en-GB" sz="1200" u="sng"/>
              <a:t> </a:t>
            </a:r>
            <a:r>
              <a:rPr lang="en-GB" sz="1200"/>
              <a:t>save_image(urls[i])</a:t>
            </a:r>
          </a:p>
          <a:p>
            <a:br>
              <a:rPr lang="en-GB" sz="1200"/>
            </a:br>
            <a:endParaRPr lang="en-GB" sz="1200"/>
          </a:p>
          <a:p>
            <a:r>
              <a:rPr lang="en-GB" sz="1200"/>
              <a:t>end=time.perf_counter()</a:t>
            </a:r>
          </a:p>
          <a:p>
            <a:br>
              <a:rPr lang="en-GB" sz="1200"/>
            </a:br>
            <a:endParaRPr lang="en-GB" sz="1200"/>
          </a:p>
          <a:p>
            <a:r>
              <a:rPr lang="en-GB" sz="1200"/>
              <a:t>print(</a:t>
            </a:r>
            <a:r>
              <a:rPr lang="en-GB" sz="1200" i="1"/>
              <a:t>f"time taken {round(end-start,2)}"</a:t>
            </a:r>
            <a:r>
              <a:rPr lang="en-GB" sz="1200"/>
              <a:t>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733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Read operataion and download with  threading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775AD-46FE-D745-9236-14275862150A}"/>
              </a:ext>
            </a:extLst>
          </p:cNvPr>
          <p:cNvSpPr txBox="1"/>
          <p:nvPr/>
        </p:nvSpPr>
        <p:spPr>
          <a:xfrm>
            <a:off x="4232781" y="136525"/>
            <a:ext cx="6763691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/>
              <a:t>#how to download image file from link or </a:t>
            </a:r>
            <a:r>
              <a:rPr lang="en-GB" sz="1100" u="sng"/>
              <a:t>url</a:t>
            </a:r>
            <a:r>
              <a:rPr lang="en-GB" sz="1100"/>
              <a:t> using </a:t>
            </a:r>
            <a:r>
              <a:rPr lang="en-GB" sz="1100" u="sng"/>
              <a:t>python</a:t>
            </a:r>
            <a:endParaRPr lang="en-GB" sz="1100"/>
          </a:p>
          <a:p>
            <a:br>
              <a:rPr lang="en-GB" sz="1100"/>
            </a:br>
            <a:endParaRPr lang="en-GB" sz="1100"/>
          </a:p>
          <a:p>
            <a:r>
              <a:rPr lang="en-GB" sz="1100"/>
              <a:t>import requests</a:t>
            </a:r>
          </a:p>
          <a:p>
            <a:r>
              <a:rPr lang="en-GB" sz="1100"/>
              <a:t>import bs4</a:t>
            </a:r>
          </a:p>
          <a:p>
            <a:r>
              <a:rPr lang="en-GB" sz="1100"/>
              <a:t>import </a:t>
            </a:r>
            <a:r>
              <a:rPr lang="en-GB" sz="1100" u="sng"/>
              <a:t>sys</a:t>
            </a:r>
            <a:endParaRPr lang="en-GB" sz="1100"/>
          </a:p>
          <a:p>
            <a:r>
              <a:rPr lang="en-GB" sz="1100"/>
              <a:t>import time</a:t>
            </a:r>
          </a:p>
          <a:p>
            <a:r>
              <a:rPr lang="en-GB" sz="1100"/>
              <a:t>import shutil</a:t>
            </a:r>
          </a:p>
          <a:p>
            <a:r>
              <a:rPr lang="en-GB" sz="1100"/>
              <a:t>import os</a:t>
            </a:r>
          </a:p>
          <a:p>
            <a:r>
              <a:rPr lang="en-GB" sz="1100"/>
              <a:t>import concurrent.futures</a:t>
            </a:r>
          </a:p>
          <a:p>
            <a:br>
              <a:rPr lang="en-GB" sz="1100"/>
            </a:br>
            <a:endParaRPr lang="en-GB" sz="1100"/>
          </a:p>
          <a:p>
            <a:r>
              <a:rPr lang="en-GB" sz="1100"/>
              <a:t>start=time.perf_counter()</a:t>
            </a:r>
          </a:p>
          <a:p>
            <a:br>
              <a:rPr lang="en-GB" sz="1100"/>
            </a:br>
            <a:endParaRPr lang="en-GB" sz="1100"/>
          </a:p>
          <a:p>
            <a:r>
              <a:rPr lang="en-GB" sz="1100"/>
              <a:t>cd=os.getcwd()</a:t>
            </a:r>
          </a:p>
          <a:p>
            <a:r>
              <a:rPr lang="en-GB" sz="1100"/>
              <a:t>cd=cd+</a:t>
            </a:r>
            <a:r>
              <a:rPr lang="en-GB" sz="1100" i="1"/>
              <a:t>"/output/"</a:t>
            </a:r>
            <a:endParaRPr lang="en-GB" sz="1100"/>
          </a:p>
          <a:p>
            <a:br>
              <a:rPr lang="en-GB" sz="1100"/>
            </a:br>
            <a:endParaRPr lang="en-GB" sz="1100"/>
          </a:p>
          <a:p>
            <a:r>
              <a:rPr lang="en-GB" sz="1100"/>
              <a:t>read=requests.get(</a:t>
            </a:r>
            <a:r>
              <a:rPr lang="en-GB" sz="1100" i="1"/>
              <a:t>"https://stocksnap.io/search/nature"</a:t>
            </a:r>
            <a:r>
              <a:rPr lang="en-GB" sz="1100"/>
              <a:t>)</a:t>
            </a:r>
          </a:p>
          <a:p>
            <a:r>
              <a:rPr lang="en-GB" sz="1100"/>
              <a:t>data=bs4.BeautifulSoup(read.text,</a:t>
            </a:r>
            <a:r>
              <a:rPr lang="en-GB" sz="1100" i="1"/>
              <a:t>"</a:t>
            </a:r>
            <a:r>
              <a:rPr lang="en-GB" sz="1100" i="1" u="sng"/>
              <a:t>lxml</a:t>
            </a:r>
            <a:r>
              <a:rPr lang="en-GB" sz="1100" i="1"/>
              <a:t>"</a:t>
            </a:r>
            <a:r>
              <a:rPr lang="en-GB" sz="1100"/>
              <a:t>)</a:t>
            </a:r>
          </a:p>
          <a:p>
            <a:r>
              <a:rPr lang="en-GB" sz="1100"/>
              <a:t>x=data.find_all(</a:t>
            </a:r>
            <a:r>
              <a:rPr lang="en-GB" sz="1100" i="1"/>
              <a:t>"</a:t>
            </a:r>
            <a:r>
              <a:rPr lang="en-GB" sz="1100" i="1" u="sng"/>
              <a:t>img</a:t>
            </a:r>
            <a:r>
              <a:rPr lang="en-GB" sz="1100" i="1"/>
              <a:t>"</a:t>
            </a:r>
            <a:r>
              <a:rPr lang="en-GB" sz="1100"/>
              <a:t>)</a:t>
            </a:r>
          </a:p>
          <a:p>
            <a:r>
              <a:rPr lang="en-GB" sz="1100"/>
              <a:t>urls=x[3:]</a:t>
            </a:r>
          </a:p>
          <a:p>
            <a:br>
              <a:rPr lang="en-GB" sz="1100"/>
            </a:br>
            <a:endParaRPr lang="en-GB" sz="1100"/>
          </a:p>
          <a:p>
            <a:r>
              <a:rPr lang="en-GB" sz="1100"/>
              <a:t>def </a:t>
            </a:r>
            <a:r>
              <a:rPr lang="en-GB" sz="1100" b="1"/>
              <a:t>save_image</a:t>
            </a:r>
            <a:r>
              <a:rPr lang="en-GB" sz="1100"/>
              <a:t>(a):</a:t>
            </a:r>
          </a:p>
          <a:p>
            <a:r>
              <a:rPr lang="en-GB" sz="1100" u="sng"/>
              <a:t>     </a:t>
            </a:r>
            <a:r>
              <a:rPr lang="en-GB" sz="1100"/>
              <a:t>link=a.get(</a:t>
            </a:r>
            <a:r>
              <a:rPr lang="en-GB" sz="1100" i="1"/>
              <a:t>"</a:t>
            </a:r>
            <a:r>
              <a:rPr lang="en-GB" sz="1100" i="1" u="sng"/>
              <a:t>src</a:t>
            </a:r>
            <a:r>
              <a:rPr lang="en-GB" sz="1100" i="1"/>
              <a:t>"</a:t>
            </a:r>
            <a:r>
              <a:rPr lang="en-GB" sz="1100"/>
              <a:t>)</a:t>
            </a:r>
          </a:p>
          <a:p>
            <a:r>
              <a:rPr lang="en-GB" sz="1100" u="sng"/>
              <a:t>     </a:t>
            </a:r>
            <a:r>
              <a:rPr lang="en-GB" sz="1100"/>
              <a:t>file_name=link.split(</a:t>
            </a:r>
            <a:r>
              <a:rPr lang="en-GB" sz="1100" i="1"/>
              <a:t>"/"</a:t>
            </a:r>
            <a:r>
              <a:rPr lang="en-GB" sz="1100"/>
              <a:t>)[-1]</a:t>
            </a:r>
          </a:p>
          <a:p>
            <a:r>
              <a:rPr lang="en-GB" sz="1100" u="sng"/>
              <a:t>     </a:t>
            </a:r>
            <a:r>
              <a:rPr lang="en-GB" sz="1100"/>
              <a:t>data=requests.get(link,stream=True)</a:t>
            </a:r>
          </a:p>
          <a:p>
            <a:r>
              <a:rPr lang="en-GB" sz="1100" u="sng"/>
              <a:t>     </a:t>
            </a:r>
            <a:r>
              <a:rPr lang="en-GB" sz="1100"/>
              <a:t>data.raw.decode_content=True</a:t>
            </a:r>
          </a:p>
          <a:p>
            <a:r>
              <a:rPr lang="en-GB" sz="1100" u="sng"/>
              <a:t>     </a:t>
            </a:r>
            <a:r>
              <a:rPr lang="en-GB" sz="1100"/>
              <a:t>with open(cd+file_name,</a:t>
            </a:r>
            <a:r>
              <a:rPr lang="en-GB" sz="1100" i="1"/>
              <a:t>"</a:t>
            </a:r>
            <a:r>
              <a:rPr lang="en-GB" sz="1100" i="1" u="sng"/>
              <a:t>wb</a:t>
            </a:r>
            <a:r>
              <a:rPr lang="en-GB" sz="1100" i="1"/>
              <a:t>"</a:t>
            </a:r>
            <a:r>
              <a:rPr lang="en-GB" sz="1100"/>
              <a:t>)as f1:</a:t>
            </a:r>
          </a:p>
          <a:p>
            <a:r>
              <a:rPr lang="en-GB" sz="1100" u="sng"/>
              <a:t>         </a:t>
            </a:r>
            <a:r>
              <a:rPr lang="en-GB" sz="1100"/>
              <a:t>shutil.copyfileobj(data.raw,f1)</a:t>
            </a:r>
          </a:p>
          <a:p>
            <a:r>
              <a:rPr lang="en-GB" sz="1100" u="sng"/>
              <a:t>         </a:t>
            </a:r>
            <a:r>
              <a:rPr lang="en-GB" sz="1100"/>
              <a:t>f1.close()</a:t>
            </a:r>
          </a:p>
          <a:p>
            <a:r>
              <a:rPr lang="en-GB" sz="1100"/>
              <a:t>         </a:t>
            </a:r>
          </a:p>
          <a:p>
            <a:r>
              <a:rPr lang="en-GB" sz="1100"/>
              <a:t>with concurrent.futures.ThreadPoolExecutor() as executor:</a:t>
            </a:r>
          </a:p>
          <a:p>
            <a:r>
              <a:rPr lang="en-GB" sz="1100"/>
              <a:t>    results=executor.map(save_image,urls)</a:t>
            </a:r>
          </a:p>
          <a:p>
            <a:br>
              <a:rPr lang="en-GB" sz="1100"/>
            </a:br>
            <a:endParaRPr lang="en-GB" sz="1100"/>
          </a:p>
          <a:p>
            <a:r>
              <a:rPr lang="en-GB" sz="1100"/>
              <a:t>end=time.perf_counter()</a:t>
            </a:r>
          </a:p>
          <a:p>
            <a:r>
              <a:rPr lang="en-GB" sz="1100"/>
              <a:t>print(</a:t>
            </a:r>
            <a:r>
              <a:rPr lang="en-GB" sz="1100" i="1"/>
              <a:t>f"time taken {round(end-start,2)}"</a:t>
            </a:r>
            <a:r>
              <a:rPr lang="en-GB" sz="1100"/>
              <a:t>)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970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18611</TotalTime>
  <Words>590</Words>
  <Application>Microsoft Macintosh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Everyday Automations Using Python</vt:lpstr>
      <vt:lpstr>Sample link to image files</vt:lpstr>
      <vt:lpstr>Read operataion and download with out threading</vt:lpstr>
      <vt:lpstr>Read operataion and download with  threading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19</cp:revision>
  <dcterms:created xsi:type="dcterms:W3CDTF">2020-04-11T14:55:39Z</dcterms:created>
  <dcterms:modified xsi:type="dcterms:W3CDTF">2020-05-22T15:16:25Z</dcterms:modified>
</cp:coreProperties>
</file>