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4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08.05.20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08.05.20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08.05.20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08.05.20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08.05.20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08.05.20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08.05.20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08.05.20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idas39/EVERYDAY_AUTOMATION/blob/master/samplerepor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Everyday Automations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Read Pdf File Using Python</a:t>
            </a:r>
          </a:p>
          <a:p>
            <a:r>
              <a:rPr lang="de-DE" dirty="0"/>
              <a:t>Tutorial 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08.05.20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Sample pdf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B0126-FA4C-5645-AA04-54E906296716}"/>
              </a:ext>
            </a:extLst>
          </p:cNvPr>
          <p:cNvSpPr txBox="1"/>
          <p:nvPr/>
        </p:nvSpPr>
        <p:spPr>
          <a:xfrm>
            <a:off x="4167272" y="834484"/>
            <a:ext cx="7850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Sample pdf file link:</a:t>
            </a:r>
          </a:p>
          <a:p>
            <a:r>
              <a:rPr lang="en-GB">
                <a:hlinkClick r:id="rId2"/>
              </a:rPr>
              <a:t>https://github.com/ronidas39/EVERYDAY_AUTOMATION/blob/master/samplereport.pdf</a:t>
            </a:r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  <a:p>
            <a:r>
              <a:rPr lang="en-GB"/>
              <a:t>P</a:t>
            </a:r>
            <a:r>
              <a:rPr lang="en-DE"/>
              <a:t>re-requisite:pdfplumber package</a:t>
            </a:r>
          </a:p>
          <a:p>
            <a:r>
              <a:rPr lang="en-GB"/>
              <a:t> pip install pdfplumber</a:t>
            </a:r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Read operataion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E89A-DF6C-884B-A158-A01AAC6CC965}"/>
              </a:ext>
            </a:extLst>
          </p:cNvPr>
          <p:cNvSpPr txBox="1"/>
          <p:nvPr/>
        </p:nvSpPr>
        <p:spPr>
          <a:xfrm>
            <a:off x="4994031" y="1254369"/>
            <a:ext cx="4733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import pdfplumber</a:t>
            </a:r>
          </a:p>
          <a:p>
            <a:r>
              <a:rPr lang="en-GB"/>
              <a:t>with pdfplumber.open(</a:t>
            </a:r>
            <a:r>
              <a:rPr lang="en-GB" i="1"/>
              <a:t>"samplereport.pdf"</a:t>
            </a:r>
            <a:r>
              <a:rPr lang="en-GB"/>
              <a:t>)as f1:</a:t>
            </a:r>
          </a:p>
          <a:p>
            <a:r>
              <a:rPr lang="en-GB"/>
              <a:t>     do whatever is required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733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Get pdf file metadata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24D07-7A53-1C40-8A14-5F6CE48F41A0}"/>
              </a:ext>
            </a:extLst>
          </p:cNvPr>
          <p:cNvSpPr txBox="1"/>
          <p:nvPr/>
        </p:nvSpPr>
        <p:spPr>
          <a:xfrm>
            <a:off x="5967046" y="1066800"/>
            <a:ext cx="4733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import pdfplumber</a:t>
            </a:r>
          </a:p>
          <a:p>
            <a:r>
              <a:rPr lang="en-GB"/>
              <a:t>with pdfplumber.open(</a:t>
            </a:r>
            <a:r>
              <a:rPr lang="en-GB" i="1"/>
              <a:t>"samplereport.pdf"</a:t>
            </a:r>
            <a:r>
              <a:rPr lang="en-GB"/>
              <a:t>)as f1:</a:t>
            </a:r>
          </a:p>
          <a:p>
            <a:r>
              <a:rPr lang="en-GB"/>
              <a:t>    #getting the metadata</a:t>
            </a:r>
          </a:p>
          <a:p>
            <a:r>
              <a:rPr lang="en-GB"/>
              <a:t>    file_metadata=f1.metadata</a:t>
            </a:r>
          </a:p>
          <a:p>
            <a:r>
              <a:rPr lang="en-GB"/>
              <a:t>    print(file_metadata)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57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Read pages operataion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5CAA1-C489-4F4C-8FD0-F09404A99808}"/>
              </a:ext>
            </a:extLst>
          </p:cNvPr>
          <p:cNvSpPr txBox="1"/>
          <p:nvPr/>
        </p:nvSpPr>
        <p:spPr>
          <a:xfrm>
            <a:off x="6166338" y="961292"/>
            <a:ext cx="47332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import pdfplumber</a:t>
            </a:r>
          </a:p>
          <a:p>
            <a:r>
              <a:rPr lang="en-GB"/>
              <a:t>with pdfplumber.open(</a:t>
            </a:r>
            <a:r>
              <a:rPr lang="en-GB" i="1"/>
              <a:t>"samplereport.pdf"</a:t>
            </a:r>
            <a:r>
              <a:rPr lang="en-GB"/>
              <a:t>)as f1:</a:t>
            </a:r>
          </a:p>
          <a:p>
            <a:r>
              <a:rPr lang="en-GB"/>
              <a:t>    #getting the metadata</a:t>
            </a:r>
          </a:p>
          <a:p>
            <a:r>
              <a:rPr lang="en-GB"/>
              <a:t>    file_metadata=f1.metadata</a:t>
            </a:r>
          </a:p>
          <a:p>
            <a:r>
              <a:rPr lang="en-GB"/>
              <a:t>    print(file_metadata)</a:t>
            </a:r>
          </a:p>
          <a:p>
            <a:r>
              <a:rPr lang="en-GB"/>
              <a:t>    #how to get the total number of pages</a:t>
            </a:r>
          </a:p>
          <a:p>
            <a:r>
              <a:rPr lang="en-GB"/>
              <a:t>    pages=f1.pages</a:t>
            </a:r>
          </a:p>
          <a:p>
            <a:r>
              <a:rPr lang="en-GB"/>
              <a:t>    print(len(pages))</a:t>
            </a:r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D28B6-9235-7842-B3C3-C5C6BFCB6DD4}"/>
              </a:ext>
            </a:extLst>
          </p:cNvPr>
          <p:cNvSpPr txBox="1"/>
          <p:nvPr/>
        </p:nvSpPr>
        <p:spPr>
          <a:xfrm>
            <a:off x="7643813" y="4943475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DE"/>
              <a:t>age count</a:t>
            </a:r>
          </a:p>
        </p:txBody>
      </p:sp>
    </p:spTree>
    <p:extLst>
      <p:ext uri="{BB962C8B-B14F-4D97-AF65-F5344CB8AC3E}">
        <p14:creationId xmlns:p14="http://schemas.microsoft.com/office/powerpoint/2010/main" val="268290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Read pages operataion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5BC41-7905-8545-B046-938E3A66EF53}"/>
              </a:ext>
            </a:extLst>
          </p:cNvPr>
          <p:cNvSpPr txBox="1"/>
          <p:nvPr/>
        </p:nvSpPr>
        <p:spPr>
          <a:xfrm>
            <a:off x="6648166" y="5192459"/>
            <a:ext cx="12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PAGE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9FA94-002D-A941-8C90-F3D195EA0E39}"/>
              </a:ext>
            </a:extLst>
          </p:cNvPr>
          <p:cNvSpPr txBox="1"/>
          <p:nvPr/>
        </p:nvSpPr>
        <p:spPr>
          <a:xfrm>
            <a:off x="4447308" y="630152"/>
            <a:ext cx="47332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#read </a:t>
            </a:r>
            <a:r>
              <a:rPr lang="en-GB" u="sng"/>
              <a:t>pdf</a:t>
            </a:r>
            <a:r>
              <a:rPr lang="en-GB"/>
              <a:t> file using </a:t>
            </a:r>
            <a:r>
              <a:rPr lang="en-GB" u="sng"/>
              <a:t>pdfplumber</a:t>
            </a:r>
            <a:r>
              <a:rPr lang="en-GB"/>
              <a:t> package</a:t>
            </a:r>
          </a:p>
          <a:p>
            <a:br>
              <a:rPr lang="en-GB"/>
            </a:br>
            <a:endParaRPr lang="en-GB"/>
          </a:p>
          <a:p>
            <a:r>
              <a:rPr lang="en-GB"/>
              <a:t>import pdfplumber</a:t>
            </a:r>
          </a:p>
          <a:p>
            <a:r>
              <a:rPr lang="en-GB"/>
              <a:t>with pdfplumber.open(</a:t>
            </a:r>
            <a:r>
              <a:rPr lang="en-GB" i="1"/>
              <a:t>"samplereport.pdf"</a:t>
            </a:r>
            <a:r>
              <a:rPr lang="en-GB"/>
              <a:t>)as f1:</a:t>
            </a:r>
          </a:p>
          <a:p>
            <a:r>
              <a:rPr lang="en-GB"/>
              <a:t>    #getting the metadata</a:t>
            </a:r>
          </a:p>
          <a:p>
            <a:r>
              <a:rPr lang="en-GB"/>
              <a:t>    file_metadata=f1.metadata</a:t>
            </a:r>
          </a:p>
          <a:p>
            <a:r>
              <a:rPr lang="en-GB"/>
              <a:t>    print(file_metadata)</a:t>
            </a:r>
          </a:p>
          <a:p>
            <a:r>
              <a:rPr lang="en-GB"/>
              <a:t>    #how to get the total number of pages</a:t>
            </a:r>
          </a:p>
          <a:p>
            <a:r>
              <a:rPr lang="en-GB"/>
              <a:t>    pages=f1.pages</a:t>
            </a:r>
          </a:p>
          <a:p>
            <a:r>
              <a:rPr lang="en-GB"/>
              <a:t>    print(len(pages))</a:t>
            </a:r>
          </a:p>
          <a:p>
            <a:r>
              <a:rPr lang="en-GB"/>
              <a:t>    #how to get text from pages</a:t>
            </a:r>
          </a:p>
          <a:p>
            <a:r>
              <a:rPr lang="en-GB"/>
              <a:t>    for page in pages:</a:t>
            </a:r>
          </a:p>
          <a:p>
            <a:r>
              <a:rPr lang="en-GB"/>
              <a:t>        print(page.extract_text())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99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18584</TotalTime>
  <Words>343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Everyday Automations Using Python</vt:lpstr>
      <vt:lpstr>Sample pdf</vt:lpstr>
      <vt:lpstr>Read operataion</vt:lpstr>
      <vt:lpstr>Get pdf file metadata</vt:lpstr>
      <vt:lpstr>Read pages operataion</vt:lpstr>
      <vt:lpstr>Read pages operataion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17</cp:revision>
  <dcterms:created xsi:type="dcterms:W3CDTF">2020-04-11T14:55:39Z</dcterms:created>
  <dcterms:modified xsi:type="dcterms:W3CDTF">2020-05-08T15:00:50Z</dcterms:modified>
</cp:coreProperties>
</file>