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 varScale="1">
        <p:scale>
          <a:sx n="90" d="100"/>
          <a:sy n="90" d="100"/>
        </p:scale>
        <p:origin x="23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F4B3-28E7-8142-850A-4A9E282E74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Library Management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342E7-A92B-3B4A-B5DA-174A4259FBEB}"/>
              </a:ext>
            </a:extLst>
          </p:cNvPr>
          <p:cNvSpPr txBox="1"/>
          <p:nvPr/>
        </p:nvSpPr>
        <p:spPr>
          <a:xfrm>
            <a:off x="5707117" y="5854262"/>
            <a:ext cx="2312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Kevin Wilkosz</a:t>
            </a:r>
          </a:p>
          <a:p>
            <a:r>
              <a:rPr lang="en-US" dirty="0"/>
              <a:t>INFO-C 451</a:t>
            </a:r>
          </a:p>
        </p:txBody>
      </p:sp>
    </p:spTree>
    <p:extLst>
      <p:ext uri="{BB962C8B-B14F-4D97-AF65-F5344CB8AC3E}">
        <p14:creationId xmlns:p14="http://schemas.microsoft.com/office/powerpoint/2010/main" val="351656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DFA8-E485-D04E-AF7D-1E552E865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Summary of the System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74DFF-F831-D54D-A37E-A9A1B5F4D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system is meant to easy the use of the library for the users and the employees</a:t>
            </a:r>
          </a:p>
          <a:p>
            <a:r>
              <a:rPr lang="en-US" dirty="0"/>
              <a:t>Logging in</a:t>
            </a:r>
          </a:p>
          <a:p>
            <a:r>
              <a:rPr lang="en-US" dirty="0"/>
              <a:t>Login Error</a:t>
            </a:r>
          </a:p>
          <a:p>
            <a:r>
              <a:rPr lang="en-US" dirty="0"/>
              <a:t>Registration</a:t>
            </a:r>
          </a:p>
          <a:p>
            <a:r>
              <a:rPr lang="en-US" dirty="0"/>
              <a:t>Closing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2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D557CE-2AB8-44E1-AABA-A21D2274F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DCB6E5-A344-4A17-A353-EC4D71E6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82F4F2-6117-4CCD-94A7-4AFD603EC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CCA9FB2-FFC7-4B6D-8E30-9D2CC14E7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F6D6F6-E7F9-4521-BD22-74A61D8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566E74-1425-46AC-885D-D2DAEE365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FB50E-17AE-D74C-AF2D-41BB4972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317492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Initial Login Screen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532F51-8B1A-47D7-29D2-EC350CD51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317493" cy="3997828"/>
          </a:xfrm>
        </p:spPr>
        <p:txBody>
          <a:bodyPr>
            <a:normAutofit/>
          </a:bodyPr>
          <a:lstStyle/>
          <a:p>
            <a:r>
              <a:rPr lang="en-US" sz="1800" dirty="0"/>
              <a:t>Open screen on startup</a:t>
            </a:r>
          </a:p>
          <a:p>
            <a:r>
              <a:rPr lang="en-US" sz="1800" dirty="0"/>
              <a:t>Username and password requested</a:t>
            </a:r>
          </a:p>
          <a:p>
            <a:r>
              <a:rPr lang="en-US" sz="1800" dirty="0"/>
              <a:t>Minimize and close buttons function as expected</a:t>
            </a:r>
          </a:p>
          <a:p>
            <a:r>
              <a:rPr lang="en-US" sz="1800" dirty="0"/>
              <a:t>Cancel exits the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B40EC6-8584-D24D-91A6-654275ABED2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555457" y="1443038"/>
            <a:ext cx="5491849" cy="328422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6858379-D070-40E4-8A3D-F29E90C5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8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98EC-33D8-654A-9876-AEAEC6E11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Profile and Edit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5CB27-1005-AD4B-8C77-CB32361849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User profile screen</a:t>
            </a:r>
          </a:p>
          <a:p>
            <a:r>
              <a:rPr lang="en-US" dirty="0"/>
              <a:t>Editable with button top right</a:t>
            </a:r>
          </a:p>
          <a:p>
            <a:r>
              <a:rPr lang="en-US" dirty="0"/>
              <a:t>After editing, automatically populates with new details</a:t>
            </a:r>
          </a:p>
          <a:p>
            <a:r>
              <a:rPr lang="en-US" dirty="0"/>
              <a:t>Requires data in all fields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D4B704-6705-D74E-8F1B-D6A260B110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6697663" y="2052116"/>
            <a:ext cx="4435786" cy="2777059"/>
          </a:xfrm>
        </p:spPr>
      </p:pic>
    </p:spTree>
    <p:extLst>
      <p:ext uri="{BB962C8B-B14F-4D97-AF65-F5344CB8AC3E}">
        <p14:creationId xmlns:p14="http://schemas.microsoft.com/office/powerpoint/2010/main" val="173701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BCC1-8283-A844-B19F-8988EE8D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Availability, Delete and  Add Screens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A4505-9D3E-5641-B56B-EE3EEB118D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Show what media is in the library and what is available</a:t>
            </a:r>
          </a:p>
          <a:p>
            <a:r>
              <a:rPr lang="en-US" dirty="0"/>
              <a:t>Immediately delete media no longer available</a:t>
            </a:r>
          </a:p>
          <a:p>
            <a:r>
              <a:rPr lang="en-US" dirty="0"/>
              <a:t>Jump to add screen to insert new media directly to database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A6D84B-6125-F14C-BEA2-14677D4943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6497333" y="2052115"/>
            <a:ext cx="4796767" cy="2918363"/>
          </a:xfrm>
        </p:spPr>
      </p:pic>
    </p:spTree>
    <p:extLst>
      <p:ext uri="{BB962C8B-B14F-4D97-AF65-F5344CB8AC3E}">
        <p14:creationId xmlns:p14="http://schemas.microsoft.com/office/powerpoint/2010/main" val="3214476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2990</TotalTime>
  <Words>120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MS Shell Dlg 2</vt:lpstr>
      <vt:lpstr>Wingdings</vt:lpstr>
      <vt:lpstr>Wingdings 3</vt:lpstr>
      <vt:lpstr>Madison</vt:lpstr>
      <vt:lpstr>Library Management System</vt:lpstr>
      <vt:lpstr>Brief Summary of the System </vt:lpstr>
      <vt:lpstr>Initial Login Screen</vt:lpstr>
      <vt:lpstr>User Profile and Edit Screen</vt:lpstr>
      <vt:lpstr>Media Availability, Delete and  Add Screens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Wilkosz, Kevin</dc:creator>
  <cp:lastModifiedBy>Wilkosz, Kevin</cp:lastModifiedBy>
  <cp:revision>2</cp:revision>
  <dcterms:created xsi:type="dcterms:W3CDTF">2022-03-12T01:38:54Z</dcterms:created>
  <dcterms:modified xsi:type="dcterms:W3CDTF">2022-05-03T01:18:34Z</dcterms:modified>
</cp:coreProperties>
</file>