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</p:sldMasterIdLst>
  <p:notesMasterIdLst>
    <p:notesMasterId r:id="rId51"/>
  </p:notesMasterIdLst>
  <p:handoutMasterIdLst>
    <p:handoutMasterId r:id="rId52"/>
  </p:handoutMasterIdLst>
  <p:sldIdLst>
    <p:sldId id="257" r:id="rId6"/>
    <p:sldId id="321" r:id="rId7"/>
    <p:sldId id="322" r:id="rId8"/>
    <p:sldId id="262" r:id="rId9"/>
    <p:sldId id="310" r:id="rId10"/>
    <p:sldId id="286" r:id="rId11"/>
    <p:sldId id="326" r:id="rId12"/>
    <p:sldId id="327" r:id="rId13"/>
    <p:sldId id="289" r:id="rId14"/>
    <p:sldId id="328" r:id="rId15"/>
    <p:sldId id="291" r:id="rId16"/>
    <p:sldId id="329" r:id="rId17"/>
    <p:sldId id="293" r:id="rId18"/>
    <p:sldId id="330" r:id="rId19"/>
    <p:sldId id="295" r:id="rId20"/>
    <p:sldId id="331" r:id="rId21"/>
    <p:sldId id="297" r:id="rId22"/>
    <p:sldId id="332" r:id="rId23"/>
    <p:sldId id="299" r:id="rId24"/>
    <p:sldId id="333" r:id="rId25"/>
    <p:sldId id="334" r:id="rId26"/>
    <p:sldId id="325" r:id="rId27"/>
    <p:sldId id="341" r:id="rId28"/>
    <p:sldId id="336" r:id="rId29"/>
    <p:sldId id="335" r:id="rId30"/>
    <p:sldId id="337" r:id="rId31"/>
    <p:sldId id="338" r:id="rId32"/>
    <p:sldId id="314" r:id="rId33"/>
    <p:sldId id="339" r:id="rId34"/>
    <p:sldId id="340" r:id="rId35"/>
    <p:sldId id="312" r:id="rId36"/>
    <p:sldId id="281" r:id="rId37"/>
    <p:sldId id="282" r:id="rId38"/>
    <p:sldId id="323" r:id="rId39"/>
    <p:sldId id="308" r:id="rId40"/>
    <p:sldId id="344" r:id="rId41"/>
    <p:sldId id="345" r:id="rId42"/>
    <p:sldId id="342" r:id="rId43"/>
    <p:sldId id="318" r:id="rId44"/>
    <p:sldId id="346" r:id="rId45"/>
    <p:sldId id="343" r:id="rId46"/>
    <p:sldId id="347" r:id="rId47"/>
    <p:sldId id="348" r:id="rId48"/>
    <p:sldId id="350" r:id="rId49"/>
    <p:sldId id="259" r:id="rId5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3C5CD"/>
    <a:srgbClr val="282828"/>
    <a:srgbClr val="292929"/>
    <a:srgbClr val="777777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9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252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22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18.06.2013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18.06.2013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37" tIns="49419" rIns="98837" bIns="49419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8837" tIns="49419" rIns="98837" bIns="49419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31</a:t>
            </a:fld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32</a:t>
            </a:fld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34</a:t>
            </a:fld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38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41</a:t>
            </a:fld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44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resources:testResources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'resources'.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[resources:testResources]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14:38:06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resources:testResources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9" y="3438449"/>
            <a:ext cx="274899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resources:testResources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2074" y="1343878"/>
            <a:ext cx="36004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3934" y="1450785"/>
            <a:ext cx="3643313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compiler:testCompile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[compiler:testCompile]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14:41:38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compiler:testCompile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8" y="3001713"/>
            <a:ext cx="691156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I:\project\target\test-classes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compiler:testCompile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7284" y="1055000"/>
            <a:ext cx="3643313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8912" y="1105042"/>
            <a:ext cx="3600450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720197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surefire:test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'surefire'.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[surefire:test]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Surefire report directory: I:\project\target\surefire-reports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T E S T 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Running org.cud.calc.CalculatorTest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0    INFO  Calculator  - Performing summation of [2, 3, 4]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0    INFO  Calculator  - Performing summation of []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0    INFO  Calculator  - Performing summation of [23]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0    INFO  Calculator  - Performing summation of [0, 0, 0, 0, 0]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0, Time elapsed: 0.078 sec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Results 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14:44:21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surefire:test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22004" y="4257350"/>
            <a:ext cx="3813520" cy="24641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Running org.cud.calc.CalculatorTest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surefire:test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753" y="862794"/>
            <a:ext cx="3757613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4649" y="845735"/>
            <a:ext cx="3600450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397031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jar:jar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'jar'.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[jar:jar]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14:47:38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4M/15M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jar:jar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8" y="3233729"/>
            <a:ext cx="6365651" cy="24645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jar:jar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8986" y="720845"/>
            <a:ext cx="3814763" cy="870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7923" y="794555"/>
            <a:ext cx="3757613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461664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install:install-file -Dfile=target\calculator-0.0.1.jar -DpomFile=pom.xml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'install'.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[install:install-file]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[install:install-file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I:\project\target\calculator-0.0.1.jar to C:\Documents and Settings\Administrator\.m2\repository\org\cud\mcourse\calculator\0.0.1\calculator-0.0.1.jar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I:\project\pom.xml to C:\Documents and Settings\Administrator\.m2\repository\org\cud\mcourse\calculator\0.0.1\calculator-0.0.1.pom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14:52:25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3M/15M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install:install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22003" y="3206433"/>
            <a:ext cx="9845830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I:\project\target\calculator-0.0.1.jar to C:\Documents and Settings\Administrator\.m2\repository\org\cud\mcourse\calculator\0.0.1\calculator-0.0.1.jar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I:\project\pom.xml to C:\Documents and Settings\Administrator\.m2\repository\org\cud\mcourse\calculator\0.0.1\calculator-0.0.1.pom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install:install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7013" y="2485528"/>
            <a:ext cx="1614488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8906" y="2598335"/>
            <a:ext cx="35433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Основы </a:t>
            </a: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Maven</a:t>
            </a:r>
            <a:endParaRPr lang="ru-RU" sz="6000" kern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2. Сборка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clean:clean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'clean'.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[clean:clean]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I:\project\target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15:41:06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3M/15M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clean:clean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649300" y="3015366"/>
            <a:ext cx="46596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I:\project\target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clean:clean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8960" y="1295186"/>
            <a:ext cx="364331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9755" y="456771"/>
            <a:ext cx="3771900" cy="87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b="0" dirty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558666" y="3946214"/>
          <a:ext cx="740664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есть три цикла сборки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 default,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clean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site.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Каждый из циклов состоит из последовательности фаз. Можно сразу же вызывать любую фазу любого цикла. В этом случае будут по очереди выполняться задачи зарегистрированные у всех фаз в цикле до этой фазы после чего будут выполнены задачи вызванной фазы.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267" y="434191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784830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install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[install]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Surefire report directory: I:\project\target\surefire-reports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[install:install {execution: default-install}]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I:\project\target\calculator-0.0.1.jar to C:\Documents and Settings\Administrator\.m2\repository\org\cud\mcourse\calculator\0.0.1\calculator-0.0.1.jar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15:34:23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15M/36M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Фаза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install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9" y="3479413"/>
            <a:ext cx="640659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I:\project\target\classes</a:t>
            </a:r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649299" y="3042662"/>
            <a:ext cx="270804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</p:txBody>
      </p:sp>
      <p:sp>
        <p:nvSpPr>
          <p:cNvPr id="8" name="Скругленный прямоугольник 8"/>
          <p:cNvSpPr/>
          <p:nvPr/>
        </p:nvSpPr>
        <p:spPr bwMode="auto">
          <a:xfrm>
            <a:off x="637926" y="4123132"/>
            <a:ext cx="2692128" cy="24415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</p:txBody>
      </p:sp>
      <p:sp>
        <p:nvSpPr>
          <p:cNvPr id="10" name="Скругленный прямоугольник 8"/>
          <p:cNvSpPr/>
          <p:nvPr/>
        </p:nvSpPr>
        <p:spPr bwMode="auto">
          <a:xfrm>
            <a:off x="640202" y="4548488"/>
            <a:ext cx="6879716" cy="24187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I:\project\target\test-classes</a:t>
            </a:r>
          </a:p>
        </p:txBody>
      </p:sp>
      <p:sp>
        <p:nvSpPr>
          <p:cNvPr id="11" name="Скругленный прямоугольник 8"/>
          <p:cNvSpPr/>
          <p:nvPr/>
        </p:nvSpPr>
        <p:spPr bwMode="auto">
          <a:xfrm>
            <a:off x="628827" y="6461449"/>
            <a:ext cx="9784415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Installing I:\project\target\calculator-0.0.1.jar to C:\Documents and Settings\Administrator\.m2\repository\org\cud\mcourse\calculator\0.0.1\calculator-0.0.1.jar</a:t>
            </a:r>
          </a:p>
        </p:txBody>
      </p:sp>
      <p:sp>
        <p:nvSpPr>
          <p:cNvPr id="12" name="Скругленный прямоугольник 8"/>
          <p:cNvSpPr/>
          <p:nvPr/>
        </p:nvSpPr>
        <p:spPr bwMode="auto">
          <a:xfrm>
            <a:off x="672046" y="6054291"/>
            <a:ext cx="638384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Фаза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install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704" y="1281539"/>
            <a:ext cx="364331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2388" y="388532"/>
            <a:ext cx="3771900" cy="87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clean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[clean]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[clean:clean {execution: default-clean}]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I:\project\target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15:39:43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3M/15M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Фаза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clean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649300" y="2837942"/>
            <a:ext cx="46596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Deleting directory I:\project\target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Фаза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clean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107" y="2373360"/>
            <a:ext cx="364331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7935" y="675135"/>
            <a:ext cx="3771900" cy="87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Настройка плагинов и задач по умолчанию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Прямоугольник 5"/>
          <p:cNvSpPr/>
          <p:nvPr/>
        </p:nvSpPr>
        <p:spPr bwMode="auto">
          <a:xfrm>
            <a:off x="335244" y="855331"/>
            <a:ext cx="5069269" cy="440120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&lt;artifactId&gt;maven-resources-plugin&lt;/artifactId&gt;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&lt;version&gt;2.5&lt;/version&gt;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&lt;id&gt;default-resources&lt;/id&gt;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&lt;phase&gt;process-resources&lt;/phase&gt;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&lt;goal&gt;resources&lt;/goal&gt;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&lt;id&gt;default-testResources&lt;/id&gt;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&lt;phase&gt;process-test-resources&lt;/phase&gt;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&lt;goal&gt;testResources&lt;/goal&gt;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3" name="Прямоугольник 5"/>
          <p:cNvSpPr/>
          <p:nvPr/>
        </p:nvSpPr>
        <p:spPr bwMode="auto">
          <a:xfrm>
            <a:off x="503567" y="4667604"/>
            <a:ext cx="5069269" cy="440120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&lt;artifactId&gt;maven-compiler-plugin&lt;/artifactId&gt;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&lt;version&gt;2.3.2&lt;/version&gt;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&lt;id&gt;default-testCompile&lt;/id&gt;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&lt;phase&gt;test-compile&lt;/phase&gt;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&lt;goal&gt;testCompile&lt;/goal&gt;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&lt;id&gt;default-compile&lt;/id&gt;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&lt;phase&gt;compile&lt;/phase&gt;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&lt;goal&gt;compile&lt;/goal&gt;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0" name="Прямоугольник 5"/>
          <p:cNvSpPr/>
          <p:nvPr/>
        </p:nvSpPr>
        <p:spPr bwMode="auto">
          <a:xfrm>
            <a:off x="4645662" y="1371672"/>
            <a:ext cx="4866827" cy="289310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&lt;artifactId&gt;maven-install-plugin&lt;/artifactId&gt;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&lt;version&gt;2.3.1&lt;/version&gt;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&lt;id&gt;default-install&lt;/id&gt;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&lt;phase&gt;install&lt;/phase&gt;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&lt;goal&gt;install&lt;/goal&gt;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2" name="Прямоугольник 5"/>
          <p:cNvSpPr/>
          <p:nvPr/>
        </p:nvSpPr>
        <p:spPr bwMode="auto">
          <a:xfrm>
            <a:off x="7594337" y="1963073"/>
            <a:ext cx="5069269" cy="289310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&lt;artifactId&gt;maven-surefire-plugin&lt;/artifactId&gt;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&lt;version&gt;2.10&lt;/version&gt;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&lt;id&gt;default-test&lt;/id&gt;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&lt;phase&gt;test&lt;/phase&gt;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&lt;goal&gt;test&lt;/goal&gt;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4" name="Прямоугольник 5"/>
          <p:cNvSpPr/>
          <p:nvPr/>
        </p:nvSpPr>
        <p:spPr bwMode="auto">
          <a:xfrm>
            <a:off x="4955011" y="4519753"/>
            <a:ext cx="5069269" cy="289310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&lt;artifactId&gt;maven-jar-plugin&lt;/artifactId&gt;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&lt;version&gt;2.3.2&lt;/version&gt;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&lt;id&gt;default-jar&lt;/id&gt;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&lt;phase&gt;package&lt;/phase&gt;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&lt;goal&gt;jar&lt;/goal&gt;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5" name="Прямоугольник 5"/>
          <p:cNvSpPr/>
          <p:nvPr/>
        </p:nvSpPr>
        <p:spPr bwMode="auto">
          <a:xfrm>
            <a:off x="7717167" y="5518314"/>
            <a:ext cx="5069269" cy="289310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&lt;artifactId&gt;maven-deploy-plugin&lt;/artifactId&gt;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&lt;version&gt;2.7&lt;/version&gt;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&lt;id&gt;default-deploy&lt;/id&gt;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&lt;phase&gt;deploy&lt;/phase&gt;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&lt;goal&gt;deploy&lt;/goal&gt;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&lt;/plugin&gt;</a:t>
            </a:r>
          </a:p>
        </p:txBody>
      </p:sp>
      <p:sp>
        <p:nvSpPr>
          <p:cNvPr id="16" name="Скругленный прямоугольник 6"/>
          <p:cNvSpPr/>
          <p:nvPr/>
        </p:nvSpPr>
        <p:spPr bwMode="auto">
          <a:xfrm>
            <a:off x="1791661" y="2579501"/>
            <a:ext cx="91177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resources</a:t>
            </a:r>
          </a:p>
        </p:txBody>
      </p:sp>
      <p:sp>
        <p:nvSpPr>
          <p:cNvPr id="17" name="Скругленный прямоугольник 6"/>
          <p:cNvSpPr/>
          <p:nvPr/>
        </p:nvSpPr>
        <p:spPr bwMode="auto">
          <a:xfrm>
            <a:off x="1957708" y="6403149"/>
            <a:ext cx="111303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testCompile</a:t>
            </a:r>
          </a:p>
        </p:txBody>
      </p:sp>
      <p:sp>
        <p:nvSpPr>
          <p:cNvPr id="18" name="Скругленный прямоугольник 6"/>
          <p:cNvSpPr/>
          <p:nvPr/>
        </p:nvSpPr>
        <p:spPr bwMode="auto">
          <a:xfrm>
            <a:off x="1959984" y="7893029"/>
            <a:ext cx="71588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compile</a:t>
            </a:r>
          </a:p>
        </p:txBody>
      </p:sp>
      <p:sp>
        <p:nvSpPr>
          <p:cNvPr id="19" name="Скругленный прямоугольник 6"/>
          <p:cNvSpPr/>
          <p:nvPr/>
        </p:nvSpPr>
        <p:spPr bwMode="auto">
          <a:xfrm>
            <a:off x="6067959" y="3102665"/>
            <a:ext cx="71588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install</a:t>
            </a:r>
          </a:p>
        </p:txBody>
      </p:sp>
      <p:sp>
        <p:nvSpPr>
          <p:cNvPr id="20" name="Скругленный прямоугольник 6"/>
          <p:cNvSpPr/>
          <p:nvPr/>
        </p:nvSpPr>
        <p:spPr bwMode="auto">
          <a:xfrm>
            <a:off x="6395505" y="6255298"/>
            <a:ext cx="31834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jar</a:t>
            </a:r>
          </a:p>
        </p:txBody>
      </p:sp>
      <p:sp>
        <p:nvSpPr>
          <p:cNvPr id="21" name="Скругленный прямоугольник 6"/>
          <p:cNvSpPr/>
          <p:nvPr/>
        </p:nvSpPr>
        <p:spPr bwMode="auto">
          <a:xfrm>
            <a:off x="9166001" y="7265232"/>
            <a:ext cx="61938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deploy</a:t>
            </a:r>
          </a:p>
        </p:txBody>
      </p:sp>
      <p:sp>
        <p:nvSpPr>
          <p:cNvPr id="22" name="Скругленный прямоугольник 6"/>
          <p:cNvSpPr/>
          <p:nvPr/>
        </p:nvSpPr>
        <p:spPr bwMode="auto">
          <a:xfrm>
            <a:off x="9029523" y="3703167"/>
            <a:ext cx="41676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955240"/>
            <a:ext cx="11900848" cy="806374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help:describe -Dcmd=install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[help:describe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'install' is a phase corresponding to this plugin: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org.apache.maven.plugins:maven-install-plugin:install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It is a part of the lifecycle for the POM packaging 'jar'. This lifecycle includes the following phases: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validate: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initialize: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generate-sources: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generate-resources: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process-resources: org.apache.maven.plugins:maven-resources-plugin:resources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compile: org.apache.maven.plugins:maven-compiler-plugin:compile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process-classes: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generate-test-sources: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process-test-sources: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generate-test-resources: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process-test-resources: org.apache.maven.plugins:maven-resources-plugin:testResources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test-compile: org.apache.maven.plugins:maven-compiler-plugin:testCompile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process-test-classes: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test: org.apache.maven.plugins:maven-surefire-plugin:test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prepare-package: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package: org.apache.maven.plugins:maven-jar-plugin:jar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pre-integration-test: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integration-test: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post-integration-test: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verify: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install: org.apache.maven.plugins:maven-install-plugin:install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deploy: org.apache.maven.plugins:maven-deploy-plugin:deploy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информации о цикле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default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Задачи и плагины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565" y="2729352"/>
            <a:ext cx="3867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586248" y="4968800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Плагин – программный модуль используемый Maven для выполнения действий над проектом. Плагин является артефактом и у него есть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координаты. Плагины хранятся в репозиториях плагинов которые как правило совпадают с репозиториями артефактов.  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9657" y="5261239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2588522" y="6390447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Задача – единица работы над проектом (действие) которое плагин может выполнить. Плагин может содержать несколько задач.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931" y="657370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955240"/>
            <a:ext cx="11900848" cy="483209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help:describe -Dcmd=clean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[help:describe]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[help:describe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'clean' is a lifecycle with the following phases: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pre-clean: Not defined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clean: org.apache.maven.plugins:maven-clean-plugin:clean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* post-clean: Not defined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15:48:50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11M/26M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информации о цикле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clean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Изменение цикла сборки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Регистрация и настройка плагинов и задач в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2120025"/>
            <a:ext cx="11901267" cy="1815882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&lt;project&gt; 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&lt;</a:t>
            </a:r>
            <a:r>
              <a:rPr lang="en-US" sz="1400" b="1" err="1" smtClean="0">
                <a:latin typeface="Consolas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&gt;4.0.0&lt;/</a:t>
            </a:r>
            <a:r>
              <a:rPr lang="en-US" sz="1400" b="1" err="1" smtClean="0">
                <a:latin typeface="Consolas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&gt; </a:t>
            </a:r>
          </a:p>
          <a:p>
            <a:endParaRPr lang="ru-RU" sz="1400" b="1" smtClean="0">
              <a:solidFill>
                <a:schemeClr val="bg1"/>
              </a:solidFill>
              <a:latin typeface="Consolas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chemeClr val="bg1"/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chemeClr val="bg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err="1" smtClean="0">
                <a:latin typeface="Consolas" pitchFamily="49" charset="0"/>
                <a:cs typeface="Courier New" pitchFamily="49" charset="0"/>
              </a:rPr>
              <a:t>&lt;!-- Build Settings --&gt;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1400" b="1" err="1" smtClean="0">
                <a:latin typeface="Consolas" pitchFamily="49" charset="0"/>
                <a:cs typeface="Courier New" pitchFamily="49" charset="0"/>
              </a:rPr>
              <a:t>build&gt;...&lt;/build&gt;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</a:t>
            </a:r>
          </a:p>
          <a:p>
            <a:endParaRPr lang="ru-RU" sz="1400" b="1" smtClean="0">
              <a:latin typeface="Consolas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931852" y="3043530"/>
            <a:ext cx="184056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&lt;build&gt;...&lt;/build&gt;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Регистрация плагинов и задач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72459" y="1197231"/>
            <a:ext cx="11901267" cy="526297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&lt;build&gt; 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...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    &lt;plugin&gt;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&lt;artifactId&gt; ... 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&lt;version&gt; ... &lt;/version&gt;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&lt;id&gt; ... &lt;/id&gt;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&lt;phase&gt; ... &lt;/phase&gt;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&lt;goal&gt; ... &lt;/goal&gt;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...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&lt;/configuration&gt;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&lt;/execution&gt;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&lt;/executions&gt;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...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&lt;/build&gt; </a:t>
            </a:r>
            <a:endParaRPr lang="ru-RU" sz="1400" b="1" smtClean="0">
              <a:latin typeface="Consolas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3211478" y="7506012"/>
          <a:ext cx="65836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576072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Можно задать параметры для всех задач плагина. Можно привязать задачу плагина к фазе и для выполнения этой задачи задать параметры.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079" y="766969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Конфигурация всех задач плагина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всех задач плагина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72459" y="910623"/>
            <a:ext cx="11901267" cy="353943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&lt;build&gt;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&lt;plugin&gt;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&lt;groupId&gt;org.apache.maven.plugins&lt;/groupId&gt;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&lt;artifactId&gt;maven-jar-plugin&lt;/artifactId&gt;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&lt;archive&gt;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&lt;manifest&gt;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&lt;mainClass&gt;org.cud.mavencourse.App&lt;/mainClass&gt;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&lt;addClasspath&gt;true&lt;/addClasspath&gt;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&lt;/manifest&gt;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&lt;/archive&gt;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&lt;/configuration&gt;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&lt;/build&gt;</a:t>
            </a:r>
            <a:endParaRPr lang="ru-RU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601582" y="2413740"/>
            <a:ext cx="4922047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&lt;manifest&gt;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&lt;mainClass&gt;org.cud.mavencourse.App&lt;/mainClass&gt;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&lt;addClasspath&gt;true&lt;/addClasspath&gt;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741741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package -DskipTests=true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16:20:50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9M/21M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I:\project&gt;cd target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I:\project\target&gt;java -jar calculator-0.0.1.jar 1 2 3 4 5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2+3+4 = 9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всех задач плагина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2614578" y="7314407"/>
            <a:ext cx="4291190" cy="24645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-jar calculator-0.0.1.jar 1 2 3 4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827919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compiler:compile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[compiler:compile]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2 source files to I:\project\target\classes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16:25:24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jar:jar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[jar:jar]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16:25:28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4M/15M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I:\project&gt;cd target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I:\project\target&gt;java -jar calculator-0.0.1.jar 1 2 3 4 5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2+3+4 = 9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всех задач плагина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2628226" y="7955863"/>
            <a:ext cx="4291190" cy="24645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-jar calculator-0.0.1.jar 1 2 3 4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Конфигурация конкретного выполнения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конкретного выполнения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72459" y="1197231"/>
            <a:ext cx="11901267" cy="5478423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&lt;build&gt;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&lt;plugin&gt;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&lt;groupId&gt;org.apache.maven.plugins&lt;/groupId&gt;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&lt;artifactId&gt;maven-jar-plugin&lt;/artifactId&gt;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&lt;executions&gt;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&lt;execution&gt;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&lt;id&gt;default-jar&lt;/id&gt;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&lt;phase&gt;compile&lt;/phase&gt;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&lt;goals&gt;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&lt;goal&gt;jar&lt;/goal&gt;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&lt;/goals&gt;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&lt;configuration&gt;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 &lt;archive&gt;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&lt;manifest&gt;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&lt;mainClass&gt;org.cud.mavencourse.App&lt;/mainClass&gt;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&lt;addClasspath&gt;true&lt;/addClasspath&gt;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&lt;/manifest&gt;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&lt;/archive&gt;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&lt;/configuration&gt;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&lt;/execution&gt; 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&lt;/executions&gt;</a:t>
            </a:r>
            <a:endParaRPr lang="ru-RU" sz="1400" b="1" smtClean="0">
              <a:latin typeface="Consolas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  &lt;/plugin&gt;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&lt;/plugins&gt;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&lt;/build&gt;</a:t>
            </a:r>
            <a:endParaRPr lang="ru-RU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70071" y="4187954"/>
            <a:ext cx="4922047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&lt;manifest&gt;</a:t>
            </a:r>
          </a:p>
          <a:p>
            <a:r>
              <a:rPr lang="ru-RU" sz="1400" b="1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&lt;mainClass&gt;org.cud.mavencourse.App&lt;/mainClass&gt;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  &lt;addClasspath&gt;true&lt;/addClasspath&gt;</a:t>
            </a:r>
          </a:p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b="0" dirty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5496" y="3825876"/>
            <a:ext cx="2819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957" y="1596007"/>
            <a:ext cx="37052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749735" y="7958655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Собрать проект - пройти через определённую последовательность фаз и для каждой фазы выполнить задачи зарегистрированные у этой фазы.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336" y="812233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741741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package -DskipTests=true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2 source files to I:\project\target\classes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16:28:05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14M/34M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I:\project&gt;cd target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I:\project\target&gt;java -jar calculator-0.0.1.jar 1 2 3 4 5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Failed to load Main-Class manifest attribute from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calculator-0.0.1.jar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I:\project\target&gt;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конкретного выполнения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2587282" y="7328066"/>
            <a:ext cx="4291190" cy="24645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-jar calculator-0.0.1.jar 1 2 3 4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Регистрация задачи у фазы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Регистрация задачи у фазы</a:t>
            </a:r>
            <a:endParaRPr lang="ru-RU" sz="44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72459" y="1101695"/>
            <a:ext cx="11901267" cy="741741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&lt;project...</a:t>
            </a:r>
            <a:r>
              <a:rPr lang="en-US" sz="1400" b="1" i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modelVersion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4.0.0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modelVersion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org.cud.mcourse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calculator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0.1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packaging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jar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packaging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scm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connection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scm:svn:http://127.0.0.1/dummy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connection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scm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build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plugins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plugin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org.codehaus.mojo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buildnumber-maven-plugin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1.2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executions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execution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phase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validate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phase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goals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goal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goal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goals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execution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executions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configuration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format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${version}.{0,number}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format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items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item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buildNumber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item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items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configuration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plugin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ru-RU" sz="1400" b="1" smtClean="0">
                <a:solidFill>
                  <a:srgbClr val="00808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plugins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finalName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${project.artifactId}-${buildNumber}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finalName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build</a:t>
            </a:r>
            <a:r>
              <a:rPr lang="en-US" sz="1400" b="1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b="1" smtClean="0">
                <a:solidFill>
                  <a:srgbClr val="3F7F7F"/>
                </a:solidFill>
                <a:latin typeface="Courier New"/>
              </a:rPr>
              <a:t>&lt;/project&gt;</a:t>
            </a:r>
            <a:endParaRPr lang="en-US" sz="1400" b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720197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-f registr_pom.xml package -DskipTests=true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[buildnumber:create {execution: default}]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Storing buildNumber: 0.1.1 at timestamp: 1371548695250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Executing: cmd.exe /X /C "svn --non-interactive info"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Working directory: I:\project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Storing buildScmBranch: UNKNOWN_BRANCH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I:\project\target\calculator-0.1.1.jar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16:44:55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14M/34M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конкретного выполнения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649300" y="6263541"/>
            <a:ext cx="6365649" cy="24644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I:\project\target\calculator-0.1.1.jar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105368"/>
            <a:ext cx="11900848" cy="720197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-f registr_pom.xml package -DskipTests=true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[buildnumber:create {execution: default}]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Storing buildNumber: 0.1.2 at timestamp: 1371548702546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Executing: cmd.exe /X /C "svn --non-interactive info"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Working directory: I:\project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Storing buildScmBranch: UNKNOWN_BRANCH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Nothing to compile - all classes are up to date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I:\project\target\calculator-0.1.2.jar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16:45:03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14M/34M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Конфигурация конкретного выполнения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7" name="Скругленный прямоугольник 8"/>
          <p:cNvSpPr/>
          <p:nvPr/>
        </p:nvSpPr>
        <p:spPr bwMode="auto">
          <a:xfrm>
            <a:off x="649300" y="6263541"/>
            <a:ext cx="636565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I:\project\target\calculator-0.1.2.jar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Основные задачи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resources:resources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'resources'.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[resources:resources]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14:27:01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resources:resources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9" y="3438448"/>
            <a:ext cx="270804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1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resources:resources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705" y="2100404"/>
            <a:ext cx="3614738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0581" y="2226646"/>
            <a:ext cx="3629025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0"/>
          <p:cNvSpPr/>
          <p:nvPr/>
        </p:nvSpPr>
        <p:spPr bwMode="auto">
          <a:xfrm>
            <a:off x="559559" y="1269144"/>
            <a:ext cx="11900848" cy="397031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I:\project&gt;mvn compiler:compile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[compiler:compile]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&lt;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14:34:07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5M/15M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I:\project&gt;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compiler:compile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49299" y="3015360"/>
            <a:ext cx="635200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I:\project\target\classes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compiler:compile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068" y="1912747"/>
            <a:ext cx="3629025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98" y="1862493"/>
            <a:ext cx="36004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4355</Words>
  <Application>Microsoft Office PowerPoint</Application>
  <PresentationFormat>Custom</PresentationFormat>
  <Paragraphs>825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Нулевой слайд</vt:lpstr>
      <vt:lpstr>Тема, тезисы, автор</vt:lpstr>
      <vt:lpstr>Основная часть</vt:lpstr>
      <vt:lpstr>Финальный слайд</vt:lpstr>
      <vt:lpstr>1_Основная часть</vt:lpstr>
      <vt:lpstr>Slide 0</vt:lpstr>
      <vt:lpstr> </vt:lpstr>
      <vt:lpstr>Задачи и плагины</vt:lpstr>
      <vt:lpstr>Сборка проекта</vt:lpstr>
      <vt:lpstr> </vt:lpstr>
      <vt:lpstr>Задача resources:resources</vt:lpstr>
      <vt:lpstr>Задача resources:resources</vt:lpstr>
      <vt:lpstr>Задача compiler:compile</vt:lpstr>
      <vt:lpstr>Задача compiler:compile</vt:lpstr>
      <vt:lpstr>Задача resources:testResources</vt:lpstr>
      <vt:lpstr>Задача resources:testResources</vt:lpstr>
      <vt:lpstr>Задача compiler:testCompile</vt:lpstr>
      <vt:lpstr>Задача compiler:testCompile</vt:lpstr>
      <vt:lpstr>Задача surefire:test</vt:lpstr>
      <vt:lpstr>Задача surefire:test</vt:lpstr>
      <vt:lpstr>Задача jar:jar</vt:lpstr>
      <vt:lpstr>Задача jar:jar</vt:lpstr>
      <vt:lpstr>Задача install:install</vt:lpstr>
      <vt:lpstr>Задача install:install</vt:lpstr>
      <vt:lpstr>Задача clean:clean</vt:lpstr>
      <vt:lpstr>Задача clean:clean</vt:lpstr>
      <vt:lpstr> </vt:lpstr>
      <vt:lpstr>Сборка проекта</vt:lpstr>
      <vt:lpstr>Фаза install</vt:lpstr>
      <vt:lpstr>Фаза install</vt:lpstr>
      <vt:lpstr>Фаза clean</vt:lpstr>
      <vt:lpstr>Фаза clean</vt:lpstr>
      <vt:lpstr>Настройка плагинов и задач по умолчанию</vt:lpstr>
      <vt:lpstr>Получение информации о цикле default</vt:lpstr>
      <vt:lpstr>Получение информации о цикле clean</vt:lpstr>
      <vt:lpstr> </vt:lpstr>
      <vt:lpstr>Регистрация и настройка плагинов и задач в pom</vt:lpstr>
      <vt:lpstr>Регистрация плагинов и задач</vt:lpstr>
      <vt:lpstr> </vt:lpstr>
      <vt:lpstr>Конфигурация всех задач плагина</vt:lpstr>
      <vt:lpstr>Конфигурация всех задач плагина</vt:lpstr>
      <vt:lpstr>Конфигурация всех задач плагина</vt:lpstr>
      <vt:lpstr> </vt:lpstr>
      <vt:lpstr>Конфигурация конкретного выполнения</vt:lpstr>
      <vt:lpstr>Конфигурация конкретного выполнения</vt:lpstr>
      <vt:lpstr> </vt:lpstr>
      <vt:lpstr>Регистрация задачи у фазы</vt:lpstr>
      <vt:lpstr>Конфигурация конкретного выполнения</vt:lpstr>
      <vt:lpstr>Конфигурация конкретного выполнения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2012-07-24T04:29:55Z</dcterms:created>
  <dcterms:modified xsi:type="dcterms:W3CDTF">2013-06-18T09:52:04Z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