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2" r:id="rId5"/>
    <p:sldMasterId id="2147483695" r:id="rId6"/>
  </p:sldMasterIdLst>
  <p:notesMasterIdLst>
    <p:notesMasterId r:id="rId32"/>
  </p:notesMasterIdLst>
  <p:handoutMasterIdLst>
    <p:handoutMasterId r:id="rId33"/>
  </p:handoutMasterIdLst>
  <p:sldIdLst>
    <p:sldId id="257" r:id="rId7"/>
    <p:sldId id="349" r:id="rId8"/>
    <p:sldId id="268" r:id="rId9"/>
    <p:sldId id="350" r:id="rId10"/>
    <p:sldId id="332" r:id="rId11"/>
    <p:sldId id="304" r:id="rId12"/>
    <p:sldId id="351" r:id="rId13"/>
    <p:sldId id="315" r:id="rId14"/>
    <p:sldId id="345" r:id="rId15"/>
    <p:sldId id="347" r:id="rId16"/>
    <p:sldId id="340" r:id="rId17"/>
    <p:sldId id="319" r:id="rId18"/>
    <p:sldId id="353" r:id="rId19"/>
    <p:sldId id="328" r:id="rId20"/>
    <p:sldId id="357" r:id="rId21"/>
    <p:sldId id="329" r:id="rId22"/>
    <p:sldId id="358" r:id="rId23"/>
    <p:sldId id="323" r:id="rId24"/>
    <p:sldId id="299" r:id="rId25"/>
    <p:sldId id="354" r:id="rId26"/>
    <p:sldId id="316" r:id="rId27"/>
    <p:sldId id="318" r:id="rId28"/>
    <p:sldId id="356" r:id="rId29"/>
    <p:sldId id="355" r:id="rId30"/>
    <p:sldId id="259" r:id="rId31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233B"/>
    <a:srgbClr val="FFE1E1"/>
    <a:srgbClr val="EDA5B1"/>
    <a:srgbClr val="E78999"/>
    <a:srgbClr val="282828"/>
    <a:srgbClr val="292929"/>
    <a:srgbClr val="777777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84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288" y="-3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27.06.2013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27.06.2013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9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771761"/>
            <a:ext cx="11901267" cy="569386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I:\maven-space\3.dependencies\console&gt;mvn dependency:tree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Searching repository for plugin with prefix: 'dependency'.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Building console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task-segment: [dependency:tree]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[dependency:tree {execution: default-cli}]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org.cud:console:jar:0.0.1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+- junit:junit:jar:4.8.2:test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+- org.cud:parse:jar:0.0.1:compile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|  \- log4j:log4j:jar:1.2.13:compile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+- org.cud:format:jar:0.0.1:compile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|  +- commons-io:commons-io:jar:1.3.2:compile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|  \- org.apache.velocity:velocity:jar:1.7:compile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|     +- commons-collections:commons-collections:jar:3.2.1:compile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|     \- commons-lang:commons-lang:jar:2.4:compile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\- org.cud:calc:jar:0.0.1:compile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Finished at: Thu Jun 27 18:55:26 NOVT 2013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Final Memory: 10M/25M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I:\maven-space\3.dependencies\console&gt;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Деревья зависимостей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Многомодульные проекты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5"/>
          <p:cNvSpPr/>
          <p:nvPr/>
        </p:nvSpPr>
        <p:spPr bwMode="auto">
          <a:xfrm>
            <a:off x="480822" y="2297443"/>
            <a:ext cx="11901267" cy="353943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&lt;packaging&gt;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&lt;/packaging&gt;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&lt;modules&gt;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&lt;module&gt; ... &lt;/module&gt;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&lt;module&gt; ... &lt;/module&gt;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&lt;module&gt; ... &lt;/module&gt;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&lt;/modules&gt;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Многомодульные проекты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1931152" y="6770275"/>
          <a:ext cx="90525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Многомодульный проект определяется заданием в проектном pom файле ссылки на один или несколько модулей. Каждый модуль является проектом и соответствует поддиректории многомодульного проекта. При выполнении сборки многомодульного проекта все действия выполняются над каждым из модулей.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561" y="707636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Многомодульный проект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0313" y="1804988"/>
            <a:ext cx="1054417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966546"/>
            <a:ext cx="11901267" cy="806374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I:\maven-space\3.multi&gt;mvn clean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Reactor build order: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calculator multi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I:\maven-space\3.multi\parser\target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I:\maven-space\3.multi\calculator\target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I:\maven-space\3.multi\formatter\target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I:\maven-space\3.multi\console\target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 multi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- clean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1504319" y="1607010"/>
            <a:ext cx="1921267" cy="119181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calculator multi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939249"/>
            <a:ext cx="11901267" cy="397031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Reactor Summary: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parse ................................................. SUCCESS [0.656s]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calc .................................................. SUCCESS [0.250s]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format ................................................ SUCCESS [0.438s]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console ............................................... SUCCESS [0.094s]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calculator parent ..................................... SUCCESS [0.015s]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Thu Jun 27 18:56:38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4M/15M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I:\maven-space\3.multi&gt;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- clean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980193"/>
            <a:ext cx="11901267" cy="806374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I:\maven-space\3.multi&gt;mvn 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Reactor build order: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calculator multi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I:\maven-space\3.multi\parser\target\classes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I:\maven-space\3.multi\calculator\target\classes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2 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I:\maven-space\3.multi\formatter\target\classes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- 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1449728" y="1634308"/>
            <a:ext cx="1921267" cy="119181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calc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format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calculator multi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089377"/>
            <a:ext cx="11901267" cy="720197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console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I:\maven-space\3.multi\console\src\ma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I:\maven-space\3.multi\console\target\classes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 multi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 goals needed for project - skipping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Reactor Summary: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parse ................................................. SUCCESS [1.188s]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calc .................................................. SUCCESS [4.515s]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format ................................................ SUCCESS [0.500s]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console ............................................... SUCCESS [0.563s]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calculator multi ...................................... SUCCESS [0.000s]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7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Thu Jun 27 19:06:05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17M/41M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I:\maven-space\3.multi&gt;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- 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Наследование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kern="1200" smtClean="0">
                <a:solidFill>
                  <a:srgbClr val="000000"/>
                </a:solidFill>
                <a:latin typeface="Candara" pitchFamily="34" charset="0"/>
                <a:ea typeface="+mn-ea"/>
                <a:cs typeface="Courier New" pitchFamily="49" charset="0"/>
              </a:rPr>
              <a:t>Наследование</a:t>
            </a:r>
            <a:endParaRPr lang="ru-RU" b="0" smtClean="0"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0" name="Прямоугольник 5"/>
          <p:cNvSpPr/>
          <p:nvPr/>
        </p:nvSpPr>
        <p:spPr bwMode="auto">
          <a:xfrm>
            <a:off x="549061" y="2365682"/>
            <a:ext cx="11901267" cy="203132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&lt;groupId&gt;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&lt;artifactId&gt;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&lt;version&gt;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&lt;/parent&gt;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1821969" y="6988684"/>
          <a:ext cx="905256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Не следует путать наследование с наследованием реализации. Наследование в Maven означает только наследование части свойств pom файла.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1824244" y="5817252"/>
          <a:ext cx="905256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Проект может наследовать pom файл другого проекта. В этом случае он наследует часть свойств pom файла другого проекта. Координаты предка задаются в элементе &lt;parent&gt;. У предка должно быть пакетирование pom.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653" y="5986859"/>
            <a:ext cx="609600" cy="609600"/>
          </a:xfrm>
          <a:prstGeom prst="rect">
            <a:avLst/>
          </a:prstGeom>
          <a:noFill/>
        </p:spPr>
      </p:pic>
      <p:pic>
        <p:nvPicPr>
          <p:cNvPr id="16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2301" y="7034631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Основы </a:t>
            </a: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Maven</a:t>
            </a:r>
            <a:endParaRPr lang="ru-RU" sz="6000" kern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Отношения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Наследование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5575" y="1757363"/>
            <a:ext cx="101536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Наследование супер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файла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32769" name="Picture 1" descr="C:\Documents and Settings\tismagilov\Desktop\p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8484" y="1811985"/>
            <a:ext cx="3705225" cy="2914650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1153" y="1843657"/>
            <a:ext cx="50768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3284555" y="7359449"/>
          <a:ext cx="576072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93776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Каждый проект если он явно не наследует другой проект, наследует супер POM.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7964" y="752905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Управление зависимостями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kern="1200" smtClean="0">
                <a:solidFill>
                  <a:srgbClr val="000000"/>
                </a:solidFill>
                <a:latin typeface="Candara" pitchFamily="34" charset="0"/>
                <a:ea typeface="+mn-ea"/>
                <a:cs typeface="Courier New" pitchFamily="49" charset="0"/>
              </a:rPr>
              <a:t>Управление зависимостями</a:t>
            </a:r>
            <a:endParaRPr lang="ru-RU" b="0" smtClean="0"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0" name="Прямоугольник 5"/>
          <p:cNvSpPr/>
          <p:nvPr/>
        </p:nvSpPr>
        <p:spPr bwMode="auto">
          <a:xfrm>
            <a:off x="549061" y="2365682"/>
            <a:ext cx="11901267" cy="289310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&lt;dependencyManagement&gt;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&lt;/dependencies&gt;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&lt;/dependencyManagement&gt;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1878835" y="6622470"/>
          <a:ext cx="905256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того чтобы не указывать версию зависимости в проектах потомках можно использовать элемент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&lt;dependenceManagement&gt;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родительском проекте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С его помощью можно задавать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версии зависимостей для проектов потомков.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244" y="6792077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Управление зависимостями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1695450"/>
            <a:ext cx="1051560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Часть </a:t>
            </a:r>
            <a:r>
              <a:rPr lang="en-US" b="0" err="1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файла описывающая отношения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806121"/>
            <a:ext cx="11901267" cy="332398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&lt;groupId&gt; ...&lt;/groupId&gt;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&lt;artifactId&gt;...&lt;/artifactId&gt;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&lt;version&gt;...&lt;/version&gt;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&lt;dependencies&gt;...&lt;/dependencies&gt;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&lt;dependencyManagement&gt;...&lt;/dependencyManagement&gt;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&lt;parent&gt;...&lt;/parent&gt;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&lt;modules&gt;...&lt;/modules&gt;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1794674" y="6879463"/>
          <a:ext cx="905256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Проект может зависеть от артефактов. Проект может наследовать pom файл другого проекта с пакетированием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Проект может быть многомодульным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т.е. состоять из других проектов.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8083" y="704907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cs typeface="Courier New" pitchFamily="49" charset="0"/>
              </a:rPr>
              <a:t>Элементы описывающие отношения</a:t>
            </a:r>
            <a:endParaRPr lang="ru-RU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96286" y="1522151"/>
          <a:ext cx="11027391" cy="397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8019236"/>
              </a:tblGrid>
              <a:tr h="40256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Элемент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8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modules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Содержит список модулей в многомодульном проекте. Многомодульный проект должен иметь пакетирование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pom.</a:t>
                      </a:r>
                      <a:endParaRPr lang="ru-RU" sz="15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84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parent</a:t>
                      </a:r>
                      <a:endParaRPr lang="ru-RU" sz="1500" b="0" kern="1200" baseline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Указывает проект чей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файл наследуется. Каждый проект автоматически наследует супер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pom.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Наследуемый проект должен иметь пакетрирование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pom.</a:t>
                      </a:r>
                      <a:endParaRPr lang="ru-RU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900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dependencies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Содержит список артефактов от которых зависит данный проект. Можно задавать версии артефактов используя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(,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)[, ].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9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dependencyManagement</a:t>
                      </a:r>
                      <a:endParaRPr lang="ru-RU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Используется в родительском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файле для задания версий артефактов от которых зависит проект потомок. В этом случае в проекте потомке версии артефактов можно не задавать.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Зависимости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/>
          <p:cNvSpPr/>
          <p:nvPr/>
        </p:nvSpPr>
        <p:spPr bwMode="auto">
          <a:xfrm>
            <a:off x="562708" y="1983545"/>
            <a:ext cx="11901267" cy="3970318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&lt;groupId&gt;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&lt;artifactId&gt;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&lt;version&gt;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...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&lt;scope&gt;      ...      &lt;/scope&gt;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&lt;/dependency&gt;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Зависимости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108573" y="7138766"/>
          <a:ext cx="90525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Проект может зависеть от артефактов. Координаты зависимостей задаются в элементах &lt;dependency&gt;. У зависимости возможны различные области действия. Область действия завиcимости задаётся в элементе &lt;scope&gt;. По умолчанию область действия зависимости compile.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982" y="7417557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cs typeface="Courier New" pitchFamily="49" charset="0"/>
              </a:rPr>
              <a:t>Области действия зависимостей</a:t>
            </a:r>
            <a:endParaRPr lang="ru-RU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96286" y="1638842"/>
          <a:ext cx="11027391" cy="259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8019236"/>
              </a:tblGrid>
              <a:tr h="362211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Область действия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482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Необходимы для компиляции и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тестирования. Будут упакованы вместе с проектом.</a:t>
                      </a:r>
                      <a:endParaRPr lang="ru-RU" sz="1500" b="0" kern="1200" baseline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2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provided</a:t>
                      </a:r>
                      <a:endParaRPr lang="ru-RU" sz="1500" b="0" kern="1200" baseline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Необходимы для компиляции и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тестирования. Будут предоставлены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JDK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или средой во время выполнения.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58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runtime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Необходимы для выполнения и тестирования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но не требуются для компиляции.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1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</a:t>
                      </a:r>
                      <a:endParaRPr lang="ru-RU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Необходимы для компиляции и выполнения тестов.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</a:rPr>
              <a:t>Зависимости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1209675"/>
            <a:ext cx="10287000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771761"/>
            <a:ext cx="11901267" cy="612475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I:\maven-space\3.dependencies\console&gt;mvn dependency:resolve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Searching repository for plugin with prefix: 'dependency'.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Building console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task-segment: [dependency:resolve]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[dependency:resolve {execution: default-cli}]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The following files have been resolved: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commons-collections:commons-collections:jar:3.2.1:compile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commons-io:commons-io:jar:1.3.2:compile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commons-lang:commons-lang:jar:2.4:compile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junit:junit:jar:4.8.2:test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log4j:log4j:jar:1.2.13:compile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org.apache.velocity:velocity:jar:1.7:compile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org.cud:calc:jar:0.0.1:compile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org.cud:format:jar:0.0.1:compile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   org.cud:parse:jar:0.0.1:compile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Finished at: Thu Jun 27 18:54:37 NOVT 2013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Final Memory: 10M/25M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I:\maven-space\3.dependencies\console&gt;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Нахождение зависимостей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1852</Words>
  <Application>Microsoft Office PowerPoint</Application>
  <PresentationFormat>Custom</PresentationFormat>
  <Paragraphs>367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Нулевой слайд</vt:lpstr>
      <vt:lpstr>Тема, тезисы, автор</vt:lpstr>
      <vt:lpstr>Основная часть</vt:lpstr>
      <vt:lpstr>Финальный слайд</vt:lpstr>
      <vt:lpstr>1_Основная часть</vt:lpstr>
      <vt:lpstr>2_Основная часть</vt:lpstr>
      <vt:lpstr>Slide 0</vt:lpstr>
      <vt:lpstr> </vt:lpstr>
      <vt:lpstr>Часть pom файла описывающая отношения</vt:lpstr>
      <vt:lpstr>Элементы описывающие отношения</vt:lpstr>
      <vt:lpstr> </vt:lpstr>
      <vt:lpstr>Зависимости</vt:lpstr>
      <vt:lpstr>Области действия зависимостей</vt:lpstr>
      <vt:lpstr>Зависимости</vt:lpstr>
      <vt:lpstr>Нахождение зависимостей</vt:lpstr>
      <vt:lpstr>Деревья зависимостей</vt:lpstr>
      <vt:lpstr> </vt:lpstr>
      <vt:lpstr>Многомодульные проекты</vt:lpstr>
      <vt:lpstr>Многомодульный проект</vt:lpstr>
      <vt:lpstr>Сборка проекта - clean</vt:lpstr>
      <vt:lpstr>Сборка проекта - clean</vt:lpstr>
      <vt:lpstr>Сборка проекта - compile</vt:lpstr>
      <vt:lpstr>Сборка проекта - compile</vt:lpstr>
      <vt:lpstr> </vt:lpstr>
      <vt:lpstr>Наследование</vt:lpstr>
      <vt:lpstr>Наследование</vt:lpstr>
      <vt:lpstr>Наследование супер POM файла</vt:lpstr>
      <vt:lpstr> </vt:lpstr>
      <vt:lpstr>Управление зависимостями</vt:lpstr>
      <vt:lpstr>Управление зависимостями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2012-07-23T08:10:20Z</dcterms:created>
  <dcterms:modified xsi:type="dcterms:W3CDTF">2013-06-27T12:14:32Z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