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theme/theme4.xml" ContentType="application/vnd.openxmlformats-officedocument.them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7" r:id="rId1"/>
    <p:sldMasterId id="2147483658" r:id="rId2"/>
    <p:sldMasterId id="2147483660" r:id="rId3"/>
    <p:sldMasterId id="2147483663" r:id="rId4"/>
    <p:sldMasterId id="2147483691" r:id="rId5"/>
    <p:sldMasterId id="2147483694" r:id="rId6"/>
    <p:sldMasterId id="2147483697" r:id="rId7"/>
  </p:sldMasterIdLst>
  <p:notesMasterIdLst>
    <p:notesMasterId r:id="rId23"/>
  </p:notesMasterIdLst>
  <p:handoutMasterIdLst>
    <p:handoutMasterId r:id="rId24"/>
  </p:handoutMasterIdLst>
  <p:sldIdLst>
    <p:sldId id="257" r:id="rId8"/>
    <p:sldId id="412" r:id="rId9"/>
    <p:sldId id="415" r:id="rId10"/>
    <p:sldId id="401" r:id="rId11"/>
    <p:sldId id="414" r:id="rId12"/>
    <p:sldId id="408" r:id="rId13"/>
    <p:sldId id="398" r:id="rId14"/>
    <p:sldId id="405" r:id="rId15"/>
    <p:sldId id="399" r:id="rId16"/>
    <p:sldId id="406" r:id="rId17"/>
    <p:sldId id="411" r:id="rId18"/>
    <p:sldId id="410" r:id="rId19"/>
    <p:sldId id="402" r:id="rId20"/>
    <p:sldId id="407" r:id="rId21"/>
    <p:sldId id="259" r:id="rId22"/>
  </p:sldIdLst>
  <p:sldSz cx="13004800" cy="9753600"/>
  <p:notesSz cx="9588500" cy="7302500"/>
  <p:defaultTextStyle>
    <a:defPPr>
      <a:defRPr lang="ru-RU"/>
    </a:defPPr>
    <a:lvl1pPr algn="l" rtl="0" fontAlgn="base">
      <a:spcBef>
        <a:spcPct val="0"/>
      </a:spcBef>
      <a:spcAft>
        <a:spcPct val="0"/>
      </a:spcAft>
      <a:defRPr sz="2600" kern="1200">
        <a:solidFill>
          <a:schemeClr val="tx1"/>
        </a:solidFill>
        <a:latin typeface="Myriad Pro" pitchFamily="34" charset="0"/>
        <a:ea typeface="+mn-ea"/>
        <a:cs typeface="+mn-cs"/>
      </a:defRPr>
    </a:lvl1pPr>
    <a:lvl2pPr marL="457200" algn="l" rtl="0" fontAlgn="base">
      <a:spcBef>
        <a:spcPct val="0"/>
      </a:spcBef>
      <a:spcAft>
        <a:spcPct val="0"/>
      </a:spcAft>
      <a:defRPr sz="2600" kern="1200">
        <a:solidFill>
          <a:schemeClr val="tx1"/>
        </a:solidFill>
        <a:latin typeface="Myriad Pro" pitchFamily="34" charset="0"/>
        <a:ea typeface="+mn-ea"/>
        <a:cs typeface="+mn-cs"/>
      </a:defRPr>
    </a:lvl2pPr>
    <a:lvl3pPr marL="914400" algn="l" rtl="0" fontAlgn="base">
      <a:spcBef>
        <a:spcPct val="0"/>
      </a:spcBef>
      <a:spcAft>
        <a:spcPct val="0"/>
      </a:spcAft>
      <a:defRPr sz="2600" kern="1200">
        <a:solidFill>
          <a:schemeClr val="tx1"/>
        </a:solidFill>
        <a:latin typeface="Myriad Pro" pitchFamily="34" charset="0"/>
        <a:ea typeface="+mn-ea"/>
        <a:cs typeface="+mn-cs"/>
      </a:defRPr>
    </a:lvl3pPr>
    <a:lvl4pPr marL="1371600" algn="l" rtl="0" fontAlgn="base">
      <a:spcBef>
        <a:spcPct val="0"/>
      </a:spcBef>
      <a:spcAft>
        <a:spcPct val="0"/>
      </a:spcAft>
      <a:defRPr sz="2600" kern="1200">
        <a:solidFill>
          <a:schemeClr val="tx1"/>
        </a:solidFill>
        <a:latin typeface="Myriad Pro" pitchFamily="34" charset="0"/>
        <a:ea typeface="+mn-ea"/>
        <a:cs typeface="+mn-cs"/>
      </a:defRPr>
    </a:lvl4pPr>
    <a:lvl5pPr marL="1828800" algn="l" rtl="0" fontAlgn="base">
      <a:spcBef>
        <a:spcPct val="0"/>
      </a:spcBef>
      <a:spcAft>
        <a:spcPct val="0"/>
      </a:spcAft>
      <a:defRPr sz="2600" kern="1200">
        <a:solidFill>
          <a:schemeClr val="tx1"/>
        </a:solidFill>
        <a:latin typeface="Myriad Pro" pitchFamily="34" charset="0"/>
        <a:ea typeface="+mn-ea"/>
        <a:cs typeface="+mn-cs"/>
      </a:defRPr>
    </a:lvl5pPr>
    <a:lvl6pPr marL="2286000" algn="l" defTabSz="914400" rtl="0" eaLnBrk="1" latinLnBrk="0" hangingPunct="1">
      <a:defRPr sz="2600" kern="1200">
        <a:solidFill>
          <a:schemeClr val="tx1"/>
        </a:solidFill>
        <a:latin typeface="Myriad Pro" pitchFamily="34" charset="0"/>
        <a:ea typeface="+mn-ea"/>
        <a:cs typeface="+mn-cs"/>
      </a:defRPr>
    </a:lvl6pPr>
    <a:lvl7pPr marL="2743200" algn="l" defTabSz="914400" rtl="0" eaLnBrk="1" latinLnBrk="0" hangingPunct="1">
      <a:defRPr sz="2600" kern="1200">
        <a:solidFill>
          <a:schemeClr val="tx1"/>
        </a:solidFill>
        <a:latin typeface="Myriad Pro" pitchFamily="34" charset="0"/>
        <a:ea typeface="+mn-ea"/>
        <a:cs typeface="+mn-cs"/>
      </a:defRPr>
    </a:lvl7pPr>
    <a:lvl8pPr marL="3200400" algn="l" defTabSz="914400" rtl="0" eaLnBrk="1" latinLnBrk="0" hangingPunct="1">
      <a:defRPr sz="2600" kern="1200">
        <a:solidFill>
          <a:schemeClr val="tx1"/>
        </a:solidFill>
        <a:latin typeface="Myriad Pro" pitchFamily="34" charset="0"/>
        <a:ea typeface="+mn-ea"/>
        <a:cs typeface="+mn-cs"/>
      </a:defRPr>
    </a:lvl8pPr>
    <a:lvl9pPr marL="3657600" algn="l" defTabSz="914400" rtl="0" eaLnBrk="1" latinLnBrk="0" hangingPunct="1">
      <a:defRPr sz="2600" kern="1200">
        <a:solidFill>
          <a:schemeClr val="tx1"/>
        </a:solidFill>
        <a:latin typeface="Myriad Pro"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233B"/>
    <a:srgbClr val="FFFFCC"/>
    <a:srgbClr val="FFCCCC"/>
    <a:srgbClr val="5F5F5F"/>
    <a:srgbClr val="777777"/>
    <a:srgbClr val="282828"/>
    <a:srgbClr val="292929"/>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Средний стиль 3 - акцент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794" autoAdjust="0"/>
    <p:restoredTop sz="93827" autoAdjust="0"/>
  </p:normalViewPr>
  <p:slideViewPr>
    <p:cSldViewPr snapToGrid="0">
      <p:cViewPr>
        <p:scale>
          <a:sx n="70" d="100"/>
          <a:sy n="70" d="100"/>
        </p:scale>
        <p:origin x="-426" y="-174"/>
      </p:cViewPr>
      <p:guideLst>
        <p:guide orient="horz" pos="3072"/>
        <p:guide pos="4096"/>
      </p:guideLst>
    </p:cSldViewPr>
  </p:slideViewPr>
  <p:outlineViewPr>
    <p:cViewPr>
      <p:scale>
        <a:sx n="33" d="100"/>
        <a:sy n="33" d="100"/>
      </p:scale>
      <p:origin x="0" y="2490"/>
    </p:cViewPr>
  </p:outlineViewPr>
  <p:notesTextViewPr>
    <p:cViewPr>
      <p:scale>
        <a:sx n="100" d="100"/>
        <a:sy n="100" d="100"/>
      </p:scale>
      <p:origin x="0" y="0"/>
    </p:cViewPr>
  </p:notesTextViewPr>
  <p:sorterViewPr>
    <p:cViewPr>
      <p:scale>
        <a:sx n="66" d="100"/>
        <a:sy n="66" d="100"/>
      </p:scale>
      <p:origin x="0" y="3708"/>
    </p:cViewPr>
  </p:sorterViewPr>
  <p:notesViewPr>
    <p:cSldViewPr snapToGrid="0">
      <p:cViewPr varScale="1">
        <p:scale>
          <a:sx n="71" d="100"/>
          <a:sy n="71" d="100"/>
        </p:scale>
        <p:origin x="-1974" y="-108"/>
      </p:cViewPr>
      <p:guideLst>
        <p:guide orient="horz" pos="2300"/>
        <p:guide pos="302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155017" cy="365125"/>
          </a:xfrm>
          <a:prstGeom prst="rect">
            <a:avLst/>
          </a:prstGeom>
        </p:spPr>
        <p:txBody>
          <a:bodyPr vert="horz" lIns="96506" tIns="48254" rIns="96506" bIns="48254" rtlCol="0"/>
          <a:lstStyle>
            <a:lvl1pPr algn="l">
              <a:defRPr sz="1200"/>
            </a:lvl1pPr>
          </a:lstStyle>
          <a:p>
            <a:pPr>
              <a:defRPr/>
            </a:pPr>
            <a:endParaRPr lang="ru-RU"/>
          </a:p>
        </p:txBody>
      </p:sp>
      <p:sp>
        <p:nvSpPr>
          <p:cNvPr id="3" name="Дата 2"/>
          <p:cNvSpPr>
            <a:spLocks noGrp="1"/>
          </p:cNvSpPr>
          <p:nvPr>
            <p:ph type="dt" sz="quarter" idx="1"/>
          </p:nvPr>
        </p:nvSpPr>
        <p:spPr>
          <a:xfrm>
            <a:off x="5431820" y="0"/>
            <a:ext cx="4155017" cy="365125"/>
          </a:xfrm>
          <a:prstGeom prst="rect">
            <a:avLst/>
          </a:prstGeom>
        </p:spPr>
        <p:txBody>
          <a:bodyPr vert="horz" lIns="96506" tIns="48254" rIns="96506" bIns="48254" rtlCol="0"/>
          <a:lstStyle>
            <a:lvl1pPr algn="r">
              <a:defRPr sz="1200"/>
            </a:lvl1pPr>
          </a:lstStyle>
          <a:p>
            <a:pPr>
              <a:defRPr/>
            </a:pPr>
            <a:fld id="{933AB41B-98BB-41F8-8E5C-1267D4242D19}" type="datetimeFigureOut">
              <a:rPr lang="ru-RU"/>
              <a:pPr>
                <a:defRPr/>
              </a:pPr>
              <a:t>26.12.2013</a:t>
            </a:fld>
            <a:endParaRPr lang="ru-RU"/>
          </a:p>
        </p:txBody>
      </p:sp>
      <p:sp>
        <p:nvSpPr>
          <p:cNvPr id="4" name="Нижний колонтитул 3"/>
          <p:cNvSpPr>
            <a:spLocks noGrp="1"/>
          </p:cNvSpPr>
          <p:nvPr>
            <p:ph type="ftr" sz="quarter" idx="2"/>
          </p:nvPr>
        </p:nvSpPr>
        <p:spPr>
          <a:xfrm>
            <a:off x="2" y="6935684"/>
            <a:ext cx="4155017" cy="365125"/>
          </a:xfrm>
          <a:prstGeom prst="rect">
            <a:avLst/>
          </a:prstGeom>
        </p:spPr>
        <p:txBody>
          <a:bodyPr vert="horz" lIns="96506" tIns="48254" rIns="96506" bIns="48254" rtlCol="0" anchor="b"/>
          <a:lstStyle>
            <a:lvl1pPr algn="l">
              <a:defRPr sz="1200"/>
            </a:lvl1pPr>
          </a:lstStyle>
          <a:p>
            <a:pPr>
              <a:defRPr/>
            </a:pPr>
            <a:endParaRPr lang="ru-RU"/>
          </a:p>
        </p:txBody>
      </p:sp>
      <p:sp>
        <p:nvSpPr>
          <p:cNvPr id="5" name="Номер слайда 4"/>
          <p:cNvSpPr>
            <a:spLocks noGrp="1"/>
          </p:cNvSpPr>
          <p:nvPr>
            <p:ph type="sldNum" sz="quarter" idx="3"/>
          </p:nvPr>
        </p:nvSpPr>
        <p:spPr>
          <a:xfrm>
            <a:off x="5431820" y="6935684"/>
            <a:ext cx="4155017" cy="365125"/>
          </a:xfrm>
          <a:prstGeom prst="rect">
            <a:avLst/>
          </a:prstGeom>
        </p:spPr>
        <p:txBody>
          <a:bodyPr vert="horz" lIns="96506" tIns="48254" rIns="96506" bIns="48254" rtlCol="0" anchor="b"/>
          <a:lstStyle>
            <a:lvl1pPr algn="r">
              <a:defRPr sz="1200"/>
            </a:lvl1pPr>
          </a:lstStyle>
          <a:p>
            <a:pPr>
              <a:defRPr/>
            </a:pPr>
            <a:fld id="{7BC74B70-6C71-43C0-AB73-0B7C9B05C4F1}" type="slidenum">
              <a:rPr lang="ru-RU"/>
              <a:pPr>
                <a:defRPr/>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155017" cy="365125"/>
          </a:xfrm>
          <a:prstGeom prst="rect">
            <a:avLst/>
          </a:prstGeom>
        </p:spPr>
        <p:txBody>
          <a:bodyPr vert="horz" lIns="96506" tIns="48254" rIns="96506" bIns="48254" rtlCol="0"/>
          <a:lstStyle>
            <a:lvl1pPr algn="l">
              <a:defRPr sz="1200"/>
            </a:lvl1pPr>
          </a:lstStyle>
          <a:p>
            <a:pPr>
              <a:defRPr/>
            </a:pPr>
            <a:endParaRPr lang="ru-RU"/>
          </a:p>
        </p:txBody>
      </p:sp>
      <p:sp>
        <p:nvSpPr>
          <p:cNvPr id="3" name="Дата 2"/>
          <p:cNvSpPr>
            <a:spLocks noGrp="1"/>
          </p:cNvSpPr>
          <p:nvPr>
            <p:ph type="dt" idx="1"/>
          </p:nvPr>
        </p:nvSpPr>
        <p:spPr>
          <a:xfrm>
            <a:off x="5431820" y="0"/>
            <a:ext cx="4155017" cy="365125"/>
          </a:xfrm>
          <a:prstGeom prst="rect">
            <a:avLst/>
          </a:prstGeom>
        </p:spPr>
        <p:txBody>
          <a:bodyPr vert="horz" lIns="96506" tIns="48254" rIns="96506" bIns="48254" rtlCol="0"/>
          <a:lstStyle>
            <a:lvl1pPr algn="r">
              <a:defRPr sz="1200"/>
            </a:lvl1pPr>
          </a:lstStyle>
          <a:p>
            <a:pPr>
              <a:defRPr/>
            </a:pPr>
            <a:fld id="{A80D0119-658C-425C-A834-B6DB84091358}" type="datetimeFigureOut">
              <a:rPr lang="ru-RU"/>
              <a:pPr>
                <a:defRPr/>
              </a:pPr>
              <a:t>26.12.2013</a:t>
            </a:fld>
            <a:endParaRPr lang="ru-RU"/>
          </a:p>
        </p:txBody>
      </p:sp>
      <p:sp>
        <p:nvSpPr>
          <p:cNvPr id="4" name="Образ слайда 3"/>
          <p:cNvSpPr>
            <a:spLocks noGrp="1" noRot="1" noChangeAspect="1"/>
          </p:cNvSpPr>
          <p:nvPr>
            <p:ph type="sldImg" idx="2"/>
          </p:nvPr>
        </p:nvSpPr>
        <p:spPr>
          <a:xfrm>
            <a:off x="2968625" y="549275"/>
            <a:ext cx="3651250" cy="2738438"/>
          </a:xfrm>
          <a:prstGeom prst="rect">
            <a:avLst/>
          </a:prstGeom>
          <a:noFill/>
          <a:ln w="12700">
            <a:solidFill>
              <a:prstClr val="black"/>
            </a:solidFill>
          </a:ln>
        </p:spPr>
        <p:txBody>
          <a:bodyPr vert="horz" lIns="96506" tIns="48254" rIns="96506" bIns="48254" rtlCol="0" anchor="ctr"/>
          <a:lstStyle/>
          <a:p>
            <a:pPr lvl="0"/>
            <a:endParaRPr lang="ru-RU" noProof="0" smtClean="0"/>
          </a:p>
        </p:txBody>
      </p:sp>
      <p:sp>
        <p:nvSpPr>
          <p:cNvPr id="5" name="Заметки 4"/>
          <p:cNvSpPr>
            <a:spLocks noGrp="1"/>
          </p:cNvSpPr>
          <p:nvPr>
            <p:ph type="body" sz="quarter" idx="3"/>
          </p:nvPr>
        </p:nvSpPr>
        <p:spPr>
          <a:xfrm>
            <a:off x="958850" y="3468689"/>
            <a:ext cx="7670800" cy="3286125"/>
          </a:xfrm>
          <a:prstGeom prst="rect">
            <a:avLst/>
          </a:prstGeom>
        </p:spPr>
        <p:txBody>
          <a:bodyPr vert="horz" lIns="96506" tIns="48254" rIns="96506" bIns="48254"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2" y="6935684"/>
            <a:ext cx="4155017" cy="365125"/>
          </a:xfrm>
          <a:prstGeom prst="rect">
            <a:avLst/>
          </a:prstGeom>
        </p:spPr>
        <p:txBody>
          <a:bodyPr vert="horz" lIns="96506" tIns="48254" rIns="96506" bIns="48254" rtlCol="0" anchor="b"/>
          <a:lstStyle>
            <a:lvl1pPr algn="l">
              <a:defRPr sz="1200"/>
            </a:lvl1pPr>
          </a:lstStyle>
          <a:p>
            <a:pPr>
              <a:defRPr/>
            </a:pPr>
            <a:endParaRPr lang="ru-RU"/>
          </a:p>
        </p:txBody>
      </p:sp>
      <p:sp>
        <p:nvSpPr>
          <p:cNvPr id="7" name="Номер слайда 6"/>
          <p:cNvSpPr>
            <a:spLocks noGrp="1"/>
          </p:cNvSpPr>
          <p:nvPr>
            <p:ph type="sldNum" sz="quarter" idx="5"/>
          </p:nvPr>
        </p:nvSpPr>
        <p:spPr>
          <a:xfrm>
            <a:off x="5431820" y="6935684"/>
            <a:ext cx="4155017" cy="365125"/>
          </a:xfrm>
          <a:prstGeom prst="rect">
            <a:avLst/>
          </a:prstGeom>
        </p:spPr>
        <p:txBody>
          <a:bodyPr vert="horz" lIns="96506" tIns="48254" rIns="96506" bIns="48254" rtlCol="0" anchor="b"/>
          <a:lstStyle>
            <a:lvl1pPr algn="r">
              <a:defRPr sz="1200"/>
            </a:lvl1pPr>
          </a:lstStyle>
          <a:p>
            <a:pPr>
              <a:defRPr/>
            </a:pPr>
            <a:fld id="{DB11C2CE-9105-4057-8DAA-46606BB3F53E}"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Образ слайда 1"/>
          <p:cNvSpPr>
            <a:spLocks noGrp="1" noRot="1" noChangeAspect="1" noTextEdit="1"/>
          </p:cNvSpPr>
          <p:nvPr>
            <p:ph type="sldImg"/>
          </p:nvPr>
        </p:nvSpPr>
        <p:spPr bwMode="auto">
          <a:noFill/>
          <a:ln>
            <a:solidFill>
              <a:srgbClr val="000000"/>
            </a:solidFill>
            <a:miter lim="800000"/>
            <a:headEnd/>
            <a:tailEnd/>
          </a:ln>
        </p:spPr>
      </p:sp>
      <p:sp>
        <p:nvSpPr>
          <p:cNvPr id="13315"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3316"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833D06-A189-4BA9-A021-A5B6D4EB274B}" type="slidenum">
              <a:rPr lang="ru-RU" smtClean="0"/>
              <a:pPr/>
              <a:t>0</a:t>
            </a:fld>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9</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10</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11</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12</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13</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bwMode="auto">
          <a:noFill/>
          <a:ln>
            <a:solidFill>
              <a:srgbClr val="000000"/>
            </a:solidFill>
            <a:miter lim="800000"/>
            <a:headEnd/>
            <a:tailEnd/>
          </a:ln>
        </p:spPr>
      </p:sp>
      <p:sp>
        <p:nvSpPr>
          <p:cNvPr id="16387"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16388"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ED78F5-07EF-4F51-BA98-C9B65AD2FE33}" type="slidenum">
              <a:rPr lang="ru-RU" smtClean="0"/>
              <a:pPr/>
              <a:t>14</a:t>
            </a:fld>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1</a:t>
            </a:fld>
            <a:endParaRPr lang="ru-RU">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5</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6</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7</a:t>
            </a:fld>
            <a:endParaRPr lang="ru-RU">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solidFill>
                  <a:prstClr val="black"/>
                </a:solidFill>
              </a:rPr>
              <a:pPr>
                <a:defRPr/>
              </a:pPr>
              <a:t>8</a:t>
            </a:fld>
            <a:endParaRPr lang="ru-RU">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Макет нулевого слайда">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Макет - тема, тезисы, автор">
    <p:spTree>
      <p:nvGrpSpPr>
        <p:cNvPr id="1" name=""/>
        <p:cNvGrpSpPr/>
        <p:nvPr/>
      </p:nvGrpSpPr>
      <p:grpSpPr>
        <a:xfrm>
          <a:off x="0" y="0"/>
          <a:ext cx="0" cy="0"/>
          <a:chOff x="0" y="0"/>
          <a:chExt cx="0" cy="0"/>
        </a:xfrm>
      </p:grpSpPr>
      <p:sp>
        <p:nvSpPr>
          <p:cNvPr id="17" name="Заголовок 8"/>
          <p:cNvSpPr>
            <a:spLocks noGrp="1"/>
          </p:cNvSpPr>
          <p:nvPr>
            <p:ph type="title"/>
          </p:nvPr>
        </p:nvSpPr>
        <p:spPr>
          <a:xfrm>
            <a:off x="368300" y="203136"/>
            <a:ext cx="10756900" cy="577850"/>
          </a:xfrm>
          <a:prstGeom prst="rect">
            <a:avLst/>
          </a:prstGeom>
        </p:spPr>
        <p:txBody>
          <a:bodyPr rtlCol="0">
            <a:noAutofit/>
          </a:bodyPr>
          <a:lstStyle/>
          <a:p>
            <a:r>
              <a:rPr lang="ru-RU" dirty="0" smtClean="0"/>
              <a:t>Образец заголовка</a:t>
            </a:r>
            <a:endParaRPr lang="ru-RU" dirty="0"/>
          </a:p>
        </p:txBody>
      </p:sp>
      <p:sp>
        <p:nvSpPr>
          <p:cNvPr id="5" name="Текст 4"/>
          <p:cNvSpPr>
            <a:spLocks noGrp="1"/>
          </p:cNvSpPr>
          <p:nvPr>
            <p:ph type="body" sz="quarter" idx="10"/>
          </p:nvPr>
        </p:nvSpPr>
        <p:spPr>
          <a:xfrm>
            <a:off x="4679950" y="3721100"/>
            <a:ext cx="3689350" cy="2311400"/>
          </a:xfrm>
          <a:prstGeom prst="rect">
            <a:avLst/>
          </a:prstGeom>
        </p:spPr>
        <p:txBody>
          <a:bodyPr/>
          <a:lstStyle>
            <a:lvl1pPr>
              <a:buFontTx/>
              <a:buNone/>
              <a:defRPr sz="2400"/>
            </a:lvl1pPr>
          </a:lstStyle>
          <a:p>
            <a:pPr lvl="0"/>
            <a:r>
              <a:rPr lang="ru-RU" dirty="0" smtClean="0"/>
              <a:t>Образец текста</a:t>
            </a:r>
          </a:p>
          <a:p>
            <a:pPr lvl="0"/>
            <a:r>
              <a:rPr lang="ru-RU" dirty="0" smtClean="0"/>
              <a:t>Второй уровень</a:t>
            </a:r>
          </a:p>
          <a:p>
            <a:pPr lvl="0"/>
            <a:r>
              <a:rPr lang="ru-RU" dirty="0" smtClean="0"/>
              <a:t>Третий уровень</a:t>
            </a:r>
          </a:p>
          <a:p>
            <a:pPr lvl="0"/>
            <a:r>
              <a:rPr lang="ru-RU" dirty="0" smtClean="0"/>
              <a:t>Четвертый уровень</a:t>
            </a:r>
          </a:p>
          <a:p>
            <a:pPr lvl="0"/>
            <a:r>
              <a:rPr lang="ru-RU" dirty="0" smtClean="0"/>
              <a:t>Пятый уровень</a:t>
            </a:r>
            <a:endParaRPr lang="ru-RU" dirty="0"/>
          </a:p>
        </p:txBody>
      </p:sp>
      <p:sp>
        <p:nvSpPr>
          <p:cNvPr id="8" name="Текст 7"/>
          <p:cNvSpPr>
            <a:spLocks noGrp="1"/>
          </p:cNvSpPr>
          <p:nvPr>
            <p:ph type="body" sz="quarter" idx="11"/>
          </p:nvPr>
        </p:nvSpPr>
        <p:spPr>
          <a:xfrm>
            <a:off x="9302750" y="7277100"/>
            <a:ext cx="3467100" cy="1155700"/>
          </a:xfrm>
          <a:prstGeom prst="rect">
            <a:avLst/>
          </a:prstGeom>
        </p:spPr>
        <p:txBody>
          <a:bodyPr/>
          <a:lstStyle>
            <a:lvl1pPr>
              <a:buFontTx/>
              <a:buNone/>
              <a:defRPr sz="2000" b="1"/>
            </a:lvl1pPr>
            <a:lvl2pPr marL="0">
              <a:buFontTx/>
              <a:buNone/>
              <a:defRPr sz="2000"/>
            </a:lvl2pPr>
          </a:lstStyle>
          <a:p>
            <a:pPr lvl="0"/>
            <a:r>
              <a:rPr lang="ru-RU" dirty="0" smtClean="0"/>
              <a:t>Образец текста</a:t>
            </a:r>
          </a:p>
          <a:p>
            <a:pPr lvl="1"/>
            <a:r>
              <a:rPr lang="ru-RU" dirty="0" smtClean="0"/>
              <a:t>Второй уровень</a:t>
            </a:r>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9103360" y="9040142"/>
            <a:ext cx="3255535" cy="520192"/>
          </a:xfrm>
          <a:prstGeom prst="rect">
            <a:avLst/>
          </a:prstGeom>
        </p:spPr>
        <p:txBody>
          <a:bodyPr lIns="130046" tIns="65023" rIns="130046" bIns="65023"/>
          <a:lstStyle/>
          <a:p>
            <a:r>
              <a:rPr lang="ru-RU" smtClean="0"/>
              <a:t>14.11.2008</a:t>
            </a:r>
            <a:endParaRPr lang="ru-RU"/>
          </a:p>
        </p:txBody>
      </p:sp>
      <p:sp>
        <p:nvSpPr>
          <p:cNvPr id="5" name="Footer Placeholder 4"/>
          <p:cNvSpPr>
            <a:spLocks noGrp="1"/>
          </p:cNvSpPr>
          <p:nvPr>
            <p:ph type="ftr" sz="quarter" idx="11"/>
          </p:nvPr>
        </p:nvSpPr>
        <p:spPr>
          <a:xfrm>
            <a:off x="4122522" y="9040142"/>
            <a:ext cx="4985173" cy="520192"/>
          </a:xfrm>
          <a:prstGeom prst="rect">
            <a:avLst/>
          </a:prstGeom>
        </p:spPr>
        <p:txBody>
          <a:bodyPr lIns="130046" tIns="65023" rIns="130046" bIns="65023"/>
          <a:lstStyle>
            <a:lvl1pPr algn="l">
              <a:defRPr/>
            </a:lvl1pPr>
          </a:lstStyle>
          <a:p>
            <a:r>
              <a:rPr lang="ru-RU" smtClean="0"/>
              <a:t>Объектно-ориентированные технологии</a:t>
            </a:r>
            <a:endParaRPr lang="ru-RU"/>
          </a:p>
        </p:txBody>
      </p:sp>
      <p:sp>
        <p:nvSpPr>
          <p:cNvPr id="6" name="Slide Number Placeholder 5"/>
          <p:cNvSpPr>
            <a:spLocks noGrp="1"/>
          </p:cNvSpPr>
          <p:nvPr>
            <p:ph type="sldNum" sz="quarter" idx="12"/>
          </p:nvPr>
        </p:nvSpPr>
        <p:spPr>
          <a:xfrm>
            <a:off x="871321" y="9040142"/>
            <a:ext cx="2817707" cy="520192"/>
          </a:xfrm>
          <a:prstGeom prst="rect">
            <a:avLst/>
          </a:prstGeom>
        </p:spPr>
        <p:txBody>
          <a:bodyPr lIns="130046" tIns="65023" rIns="130046" bIns="65023"/>
          <a:lstStyle/>
          <a:p>
            <a:fld id="{99FFAAE0-3C3C-4B16-BF00-9B30A3A2D10C}" type="slidenum">
              <a:rPr lang="ru-RU" smtClean="0"/>
              <a:pPr/>
              <a:t>‹#›</a:t>
            </a:fld>
            <a:endParaRPr lang="ru-RU"/>
          </a:p>
        </p:txBody>
      </p:sp>
      <p:sp>
        <p:nvSpPr>
          <p:cNvPr id="8" name="Content Placeholder 7"/>
          <p:cNvSpPr>
            <a:spLocks noGrp="1"/>
          </p:cNvSpPr>
          <p:nvPr>
            <p:ph sz="quarter" idx="1"/>
          </p:nvPr>
        </p:nvSpPr>
        <p:spPr>
          <a:xfrm>
            <a:off x="650240" y="1733973"/>
            <a:ext cx="11704320" cy="7022592"/>
          </a:xfrm>
          <a:prstGeom prst="rect">
            <a:avLst/>
          </a:prstGeom>
        </p:spPr>
        <p:txBody>
          <a:bodyPr lIns="130046" tIns="65023" rIns="130046" bIns="65023"/>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Макет финального слайда для проектора">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Макет нулевого слайда">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Макет - тема, тезисы, автор">
    <p:spTree>
      <p:nvGrpSpPr>
        <p:cNvPr id="1" name=""/>
        <p:cNvGrpSpPr/>
        <p:nvPr/>
      </p:nvGrpSpPr>
      <p:grpSpPr>
        <a:xfrm>
          <a:off x="0" y="0"/>
          <a:ext cx="0" cy="0"/>
          <a:chOff x="0" y="0"/>
          <a:chExt cx="0" cy="0"/>
        </a:xfrm>
      </p:grpSpPr>
      <p:sp>
        <p:nvSpPr>
          <p:cNvPr id="17" name="Заголовок 8"/>
          <p:cNvSpPr>
            <a:spLocks noGrp="1"/>
          </p:cNvSpPr>
          <p:nvPr>
            <p:ph type="title"/>
          </p:nvPr>
        </p:nvSpPr>
        <p:spPr>
          <a:xfrm>
            <a:off x="368300" y="203136"/>
            <a:ext cx="10756900" cy="577850"/>
          </a:xfrm>
          <a:prstGeom prst="rect">
            <a:avLst/>
          </a:prstGeom>
        </p:spPr>
        <p:txBody>
          <a:bodyPr rtlCol="0">
            <a:noAutofit/>
          </a:bodyPr>
          <a:lstStyle/>
          <a:p>
            <a:r>
              <a:rPr lang="ru-RU" dirty="0" smtClean="0"/>
              <a:t>Образец заголовка</a:t>
            </a:r>
            <a:endParaRPr lang="ru-RU" dirty="0"/>
          </a:p>
        </p:txBody>
      </p:sp>
      <p:sp>
        <p:nvSpPr>
          <p:cNvPr id="5" name="Текст 4"/>
          <p:cNvSpPr>
            <a:spLocks noGrp="1"/>
          </p:cNvSpPr>
          <p:nvPr>
            <p:ph type="body" sz="quarter" idx="10"/>
          </p:nvPr>
        </p:nvSpPr>
        <p:spPr>
          <a:xfrm>
            <a:off x="4679950" y="3721100"/>
            <a:ext cx="3689350" cy="2311400"/>
          </a:xfrm>
          <a:prstGeom prst="rect">
            <a:avLst/>
          </a:prstGeom>
        </p:spPr>
        <p:txBody>
          <a:bodyPr/>
          <a:lstStyle>
            <a:lvl1pPr>
              <a:buFontTx/>
              <a:buNone/>
              <a:defRPr sz="2400"/>
            </a:lvl1pPr>
          </a:lstStyle>
          <a:p>
            <a:pPr lvl="0"/>
            <a:r>
              <a:rPr lang="ru-RU" dirty="0" smtClean="0"/>
              <a:t>Образец текста</a:t>
            </a:r>
          </a:p>
          <a:p>
            <a:pPr lvl="0"/>
            <a:r>
              <a:rPr lang="ru-RU" dirty="0" smtClean="0"/>
              <a:t>Второй уровень</a:t>
            </a:r>
          </a:p>
          <a:p>
            <a:pPr lvl="0"/>
            <a:r>
              <a:rPr lang="ru-RU" dirty="0" smtClean="0"/>
              <a:t>Третий уровень</a:t>
            </a:r>
          </a:p>
          <a:p>
            <a:pPr lvl="0"/>
            <a:r>
              <a:rPr lang="ru-RU" dirty="0" smtClean="0"/>
              <a:t>Четвертый уровень</a:t>
            </a:r>
          </a:p>
          <a:p>
            <a:pPr lvl="0"/>
            <a:r>
              <a:rPr lang="ru-RU" dirty="0" smtClean="0"/>
              <a:t>Пятый уровень</a:t>
            </a:r>
            <a:endParaRPr lang="ru-RU" dirty="0"/>
          </a:p>
        </p:txBody>
      </p:sp>
      <p:sp>
        <p:nvSpPr>
          <p:cNvPr id="8" name="Текст 7"/>
          <p:cNvSpPr>
            <a:spLocks noGrp="1"/>
          </p:cNvSpPr>
          <p:nvPr>
            <p:ph type="body" sz="quarter" idx="11"/>
          </p:nvPr>
        </p:nvSpPr>
        <p:spPr>
          <a:xfrm>
            <a:off x="9302750" y="7277100"/>
            <a:ext cx="3467100" cy="1155700"/>
          </a:xfrm>
          <a:prstGeom prst="rect">
            <a:avLst/>
          </a:prstGeom>
        </p:spPr>
        <p:txBody>
          <a:bodyPr/>
          <a:lstStyle>
            <a:lvl1pPr>
              <a:buFontTx/>
              <a:buNone/>
              <a:defRPr sz="2000" b="1"/>
            </a:lvl1pPr>
            <a:lvl2pPr marL="0">
              <a:buFontTx/>
              <a:buNone/>
              <a:defRPr sz="2000"/>
            </a:lvl2pPr>
          </a:lstStyle>
          <a:p>
            <a:pPr lvl="0"/>
            <a:r>
              <a:rPr lang="ru-RU" dirty="0" smtClean="0"/>
              <a:t>Образец текста</a:t>
            </a:r>
          </a:p>
          <a:p>
            <a:pPr lvl="1"/>
            <a:r>
              <a:rPr lang="ru-RU" dirty="0" smtClean="0"/>
              <a:t>Второй уровень</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368216" y="276162"/>
            <a:ext cx="10087033" cy="57938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876550" y="2571750"/>
            <a:ext cx="7734300" cy="5067300"/>
          </a:xfrm>
          <a:prstGeom prst="rect">
            <a:avLst/>
          </a:prstGeom>
        </p:spPr>
        <p:txBody>
          <a:bodyPr/>
          <a:lstStyle>
            <a:lvl1pPr marL="0">
              <a:defRPr/>
            </a:lvl1pPr>
            <a:lvl2pPr marL="0">
              <a:buFontTx/>
              <a:buNone/>
              <a:defRPr/>
            </a:lvl2pPr>
            <a:lvl3pPr marL="684000">
              <a:buFont typeface="Wingdings" pitchFamily="2" charset="2"/>
              <a:buChar char="§"/>
              <a:defRPr/>
            </a:lvl3pPr>
            <a:lvl4pPr marL="900000">
              <a:buFont typeface="Arial" pitchFamily="34" charset="0"/>
              <a:buChar char="•"/>
              <a:defRPr/>
            </a:lvl4pPr>
            <a:lvl5pPr marL="115200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1_1_new.jpg"/>
          <p:cNvPicPr>
            <a:picLocks noChangeAspect="1"/>
          </p:cNvPicPr>
          <p:nvPr/>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1300163" rtl="0" eaLnBrk="0" fontAlgn="base" hangingPunct="0">
        <a:spcBef>
          <a:spcPct val="0"/>
        </a:spcBef>
        <a:spcAft>
          <a:spcPct val="0"/>
        </a:spcAft>
        <a:defRPr sz="6300">
          <a:solidFill>
            <a:schemeClr val="tx2"/>
          </a:solidFill>
          <a:latin typeface="+mj-lt"/>
          <a:ea typeface="+mj-ea"/>
          <a:cs typeface="+mj-cs"/>
        </a:defRPr>
      </a:lvl1pPr>
      <a:lvl2pPr algn="ctr" defTabSz="1300163" rtl="0" eaLnBrk="0" fontAlgn="base" hangingPunct="0">
        <a:spcBef>
          <a:spcPct val="0"/>
        </a:spcBef>
        <a:spcAft>
          <a:spcPct val="0"/>
        </a:spcAft>
        <a:defRPr sz="6300">
          <a:solidFill>
            <a:schemeClr val="tx2"/>
          </a:solidFill>
          <a:latin typeface="Arial" charset="0"/>
        </a:defRPr>
      </a:lvl2pPr>
      <a:lvl3pPr algn="ctr" defTabSz="1300163" rtl="0" eaLnBrk="0" fontAlgn="base" hangingPunct="0">
        <a:spcBef>
          <a:spcPct val="0"/>
        </a:spcBef>
        <a:spcAft>
          <a:spcPct val="0"/>
        </a:spcAft>
        <a:defRPr sz="6300">
          <a:solidFill>
            <a:schemeClr val="tx2"/>
          </a:solidFill>
          <a:latin typeface="Arial" charset="0"/>
        </a:defRPr>
      </a:lvl3pPr>
      <a:lvl4pPr algn="ctr" defTabSz="1300163" rtl="0" eaLnBrk="0" fontAlgn="base" hangingPunct="0">
        <a:spcBef>
          <a:spcPct val="0"/>
        </a:spcBef>
        <a:spcAft>
          <a:spcPct val="0"/>
        </a:spcAft>
        <a:defRPr sz="6300">
          <a:solidFill>
            <a:schemeClr val="tx2"/>
          </a:solidFill>
          <a:latin typeface="Arial" charset="0"/>
        </a:defRPr>
      </a:lvl4pPr>
      <a:lvl5pPr algn="ctr" defTabSz="1300163" rtl="0" eaLnBrk="0" fontAlgn="base" hangingPunct="0">
        <a:spcBef>
          <a:spcPct val="0"/>
        </a:spcBef>
        <a:spcAft>
          <a:spcPct val="0"/>
        </a:spcAft>
        <a:defRPr sz="6300">
          <a:solidFill>
            <a:schemeClr val="tx2"/>
          </a:solidFill>
          <a:latin typeface="Arial" charset="0"/>
        </a:defRPr>
      </a:lvl5pPr>
      <a:lvl6pPr marL="457200" algn="ctr" defTabSz="1300163" rtl="0" fontAlgn="base">
        <a:spcBef>
          <a:spcPct val="0"/>
        </a:spcBef>
        <a:spcAft>
          <a:spcPct val="0"/>
        </a:spcAft>
        <a:defRPr sz="6300">
          <a:solidFill>
            <a:schemeClr val="tx2"/>
          </a:solidFill>
          <a:latin typeface="Arial" charset="0"/>
        </a:defRPr>
      </a:lvl6pPr>
      <a:lvl7pPr marL="914400" algn="ctr" defTabSz="1300163" rtl="0" fontAlgn="base">
        <a:spcBef>
          <a:spcPct val="0"/>
        </a:spcBef>
        <a:spcAft>
          <a:spcPct val="0"/>
        </a:spcAft>
        <a:defRPr sz="6300">
          <a:solidFill>
            <a:schemeClr val="tx2"/>
          </a:solidFill>
          <a:latin typeface="Arial" charset="0"/>
        </a:defRPr>
      </a:lvl7pPr>
      <a:lvl8pPr marL="1371600" algn="ctr" defTabSz="1300163" rtl="0" fontAlgn="base">
        <a:spcBef>
          <a:spcPct val="0"/>
        </a:spcBef>
        <a:spcAft>
          <a:spcPct val="0"/>
        </a:spcAft>
        <a:defRPr sz="6300">
          <a:solidFill>
            <a:schemeClr val="tx2"/>
          </a:solidFill>
          <a:latin typeface="Arial" charset="0"/>
        </a:defRPr>
      </a:lvl8pPr>
      <a:lvl9pPr marL="1828800" algn="ctr" defTabSz="1300163" rtl="0" fontAlgn="base">
        <a:spcBef>
          <a:spcPct val="0"/>
        </a:spcBef>
        <a:spcAft>
          <a:spcPct val="0"/>
        </a:spcAft>
        <a:defRPr sz="6300">
          <a:solidFill>
            <a:schemeClr val="tx2"/>
          </a:solidFill>
          <a:latin typeface="Arial" charset="0"/>
        </a:defRPr>
      </a:lvl9pPr>
    </p:titleStyle>
    <p:bodyStyle>
      <a:lvl1pPr marL="487363" indent="-487363" algn="l" defTabSz="1300163" rtl="0" eaLnBrk="0" fontAlgn="base" hangingPunct="0">
        <a:spcBef>
          <a:spcPct val="20000"/>
        </a:spcBef>
        <a:spcAft>
          <a:spcPct val="0"/>
        </a:spcAft>
        <a:buChar char="•"/>
        <a:defRPr sz="4600">
          <a:solidFill>
            <a:schemeClr val="tx1"/>
          </a:solidFill>
          <a:latin typeface="+mn-lt"/>
          <a:ea typeface="+mn-ea"/>
          <a:cs typeface="+mn-cs"/>
        </a:defRPr>
      </a:lvl1pPr>
      <a:lvl2pPr marL="1057275" indent="-406400" algn="l" defTabSz="1300163" rtl="0" eaLnBrk="0" fontAlgn="base" hangingPunct="0">
        <a:spcBef>
          <a:spcPct val="20000"/>
        </a:spcBef>
        <a:spcAft>
          <a:spcPct val="0"/>
        </a:spcAft>
        <a:buChar char="–"/>
        <a:defRPr sz="4000">
          <a:solidFill>
            <a:schemeClr val="tx1"/>
          </a:solidFill>
          <a:latin typeface="+mn-lt"/>
        </a:defRPr>
      </a:lvl2pPr>
      <a:lvl3pPr marL="1625600" indent="-325438" algn="l" defTabSz="1300163" rtl="0" eaLnBrk="0" fontAlgn="base" hangingPunct="0">
        <a:spcBef>
          <a:spcPct val="20000"/>
        </a:spcBef>
        <a:spcAft>
          <a:spcPct val="0"/>
        </a:spcAft>
        <a:buChar char="•"/>
        <a:defRPr sz="3400">
          <a:solidFill>
            <a:schemeClr val="tx1"/>
          </a:solidFill>
          <a:latin typeface="+mn-lt"/>
        </a:defRPr>
      </a:lvl3pPr>
      <a:lvl4pPr marL="2276475" indent="-325438" algn="l" defTabSz="1300163" rtl="0" eaLnBrk="0" fontAlgn="base" hangingPunct="0">
        <a:spcBef>
          <a:spcPct val="20000"/>
        </a:spcBef>
        <a:spcAft>
          <a:spcPct val="0"/>
        </a:spcAft>
        <a:buChar char="–"/>
        <a:defRPr sz="2800">
          <a:solidFill>
            <a:schemeClr val="tx1"/>
          </a:solidFill>
          <a:latin typeface="+mn-lt"/>
        </a:defRPr>
      </a:lvl4pPr>
      <a:lvl5pPr marL="2925763" indent="-325438" algn="l" defTabSz="1300163" rtl="0" eaLnBrk="0" fontAlgn="base" hangingPunct="0">
        <a:spcBef>
          <a:spcPct val="20000"/>
        </a:spcBef>
        <a:spcAft>
          <a:spcPct val="0"/>
        </a:spcAft>
        <a:buChar char="»"/>
        <a:defRPr sz="2800">
          <a:solidFill>
            <a:schemeClr val="tx1"/>
          </a:solidFill>
          <a:latin typeface="+mn-lt"/>
        </a:defRPr>
      </a:lvl5pPr>
      <a:lvl6pPr marL="3382963" indent="-325438" algn="l" defTabSz="1300163" rtl="0" fontAlgn="base">
        <a:spcBef>
          <a:spcPct val="20000"/>
        </a:spcBef>
        <a:spcAft>
          <a:spcPct val="0"/>
        </a:spcAft>
        <a:buChar char="»"/>
        <a:defRPr sz="2800">
          <a:solidFill>
            <a:schemeClr val="tx1"/>
          </a:solidFill>
          <a:latin typeface="+mn-lt"/>
        </a:defRPr>
      </a:lvl6pPr>
      <a:lvl7pPr marL="3840163" indent="-325438" algn="l" defTabSz="1300163" rtl="0" fontAlgn="base">
        <a:spcBef>
          <a:spcPct val="20000"/>
        </a:spcBef>
        <a:spcAft>
          <a:spcPct val="0"/>
        </a:spcAft>
        <a:buChar char="»"/>
        <a:defRPr sz="2800">
          <a:solidFill>
            <a:schemeClr val="tx1"/>
          </a:solidFill>
          <a:latin typeface="+mn-lt"/>
        </a:defRPr>
      </a:lvl7pPr>
      <a:lvl8pPr marL="4297363" indent="-325438" algn="l" defTabSz="1300163" rtl="0" fontAlgn="base">
        <a:spcBef>
          <a:spcPct val="20000"/>
        </a:spcBef>
        <a:spcAft>
          <a:spcPct val="0"/>
        </a:spcAft>
        <a:buChar char="»"/>
        <a:defRPr sz="2800">
          <a:solidFill>
            <a:schemeClr val="tx1"/>
          </a:solidFill>
          <a:latin typeface="+mn-lt"/>
        </a:defRPr>
      </a:lvl8pPr>
      <a:lvl9pPr marL="4754563" indent="-325438" algn="l" defTabSz="1300163" rtl="0" fontAlgn="base">
        <a:spcBef>
          <a:spcPct val="20000"/>
        </a:spcBef>
        <a:spcAft>
          <a:spcPct val="0"/>
        </a:spcAft>
        <a:buChar char="»"/>
        <a:defRPr sz="28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3_1_new_1.jpg"/>
          <p:cNvPicPr>
            <a:picLocks noChangeAspect="1"/>
          </p:cNvPicPr>
          <p:nvPr/>
        </p:nvPicPr>
        <p:blipFill>
          <a:blip r:embed="rId3" cstate="print"/>
          <a:stretch>
            <a:fillRect/>
          </a:stretch>
        </p:blipFill>
        <p:spPr>
          <a:xfrm>
            <a:off x="0" y="381"/>
            <a:ext cx="13004800" cy="9752838"/>
          </a:xfrm>
          <a:prstGeom prst="rect">
            <a:avLst/>
          </a:prstGeom>
        </p:spPr>
      </p:pic>
      <p:sp>
        <p:nvSpPr>
          <p:cNvPr id="2051" name="Заголовок 8"/>
          <p:cNvSpPr>
            <a:spLocks noGrp="1"/>
          </p:cNvSpPr>
          <p:nvPr>
            <p:ph type="title"/>
          </p:nvPr>
        </p:nvSpPr>
        <p:spPr bwMode="auto">
          <a:xfrm>
            <a:off x="368300" y="294641"/>
            <a:ext cx="10756900" cy="57785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ru-RU" smtClean="0"/>
              <a:t>Образец заголовка</a:t>
            </a:r>
          </a:p>
        </p:txBody>
      </p:sp>
    </p:spTree>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l" rtl="0" eaLnBrk="0" fontAlgn="base" hangingPunct="0">
        <a:spcBef>
          <a:spcPct val="0"/>
        </a:spcBef>
        <a:spcAft>
          <a:spcPct val="0"/>
        </a:spcAft>
        <a:defRPr sz="2800" b="1">
          <a:solidFill>
            <a:srgbClr val="777777"/>
          </a:solidFill>
          <a:latin typeface="+mj-lt"/>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p:nvPicPr>
        <p:blipFill>
          <a:blip r:embed="rId4"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8" r:id="rId1"/>
    <p:sldLayoutId id="2147483696" r:id="rId2"/>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Рисунок 2" descr="N2_1_new_1.jpg"/>
          <p:cNvPicPr>
            <a:picLocks noChangeAspect="1"/>
          </p:cNvPicPr>
          <p:nvPr/>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1_1_new.jpg"/>
          <p:cNvPicPr>
            <a:picLocks noChangeAspect="1"/>
          </p:cNvPicPr>
          <p:nvPr/>
        </p:nvPicPr>
        <p:blipFill>
          <a:blip r:embed="rId3" cstate="print"/>
          <a:stretch>
            <a:fillRect/>
          </a:stretch>
        </p:blipFill>
        <p:spPr>
          <a:xfrm>
            <a:off x="0" y="381"/>
            <a:ext cx="13004800" cy="9752838"/>
          </a:xfrm>
          <a:prstGeom prst="rect">
            <a:avLst/>
          </a:prstGeom>
        </p:spPr>
      </p:pic>
    </p:spTree>
  </p:cSld>
  <p:clrMap bg1="lt1" tx1="dk1" bg2="lt2" tx2="dk2" accent1="accent1" accent2="accent2" accent3="accent3" accent4="accent4" accent5="accent5" accent6="accent6" hlink="hlink" folHlink="folHlink"/>
  <p:sldLayoutIdLst>
    <p:sldLayoutId id="2147483692" r:id="rId1"/>
  </p:sldLayoutIdLst>
  <p:hf hdr="0" ftr="0" dt="0"/>
  <p:txStyles>
    <p:titleStyle>
      <a:lvl1pPr algn="ctr" defTabSz="1300163" rtl="0" eaLnBrk="0" fontAlgn="base" hangingPunct="0">
        <a:spcBef>
          <a:spcPct val="0"/>
        </a:spcBef>
        <a:spcAft>
          <a:spcPct val="0"/>
        </a:spcAft>
        <a:defRPr sz="6300">
          <a:solidFill>
            <a:schemeClr val="tx2"/>
          </a:solidFill>
          <a:latin typeface="+mj-lt"/>
          <a:ea typeface="+mj-ea"/>
          <a:cs typeface="+mj-cs"/>
        </a:defRPr>
      </a:lvl1pPr>
      <a:lvl2pPr algn="ctr" defTabSz="1300163" rtl="0" eaLnBrk="0" fontAlgn="base" hangingPunct="0">
        <a:spcBef>
          <a:spcPct val="0"/>
        </a:spcBef>
        <a:spcAft>
          <a:spcPct val="0"/>
        </a:spcAft>
        <a:defRPr sz="6300">
          <a:solidFill>
            <a:schemeClr val="tx2"/>
          </a:solidFill>
          <a:latin typeface="Arial" charset="0"/>
        </a:defRPr>
      </a:lvl2pPr>
      <a:lvl3pPr algn="ctr" defTabSz="1300163" rtl="0" eaLnBrk="0" fontAlgn="base" hangingPunct="0">
        <a:spcBef>
          <a:spcPct val="0"/>
        </a:spcBef>
        <a:spcAft>
          <a:spcPct val="0"/>
        </a:spcAft>
        <a:defRPr sz="6300">
          <a:solidFill>
            <a:schemeClr val="tx2"/>
          </a:solidFill>
          <a:latin typeface="Arial" charset="0"/>
        </a:defRPr>
      </a:lvl3pPr>
      <a:lvl4pPr algn="ctr" defTabSz="1300163" rtl="0" eaLnBrk="0" fontAlgn="base" hangingPunct="0">
        <a:spcBef>
          <a:spcPct val="0"/>
        </a:spcBef>
        <a:spcAft>
          <a:spcPct val="0"/>
        </a:spcAft>
        <a:defRPr sz="6300">
          <a:solidFill>
            <a:schemeClr val="tx2"/>
          </a:solidFill>
          <a:latin typeface="Arial" charset="0"/>
        </a:defRPr>
      </a:lvl4pPr>
      <a:lvl5pPr algn="ctr" defTabSz="1300163" rtl="0" eaLnBrk="0" fontAlgn="base" hangingPunct="0">
        <a:spcBef>
          <a:spcPct val="0"/>
        </a:spcBef>
        <a:spcAft>
          <a:spcPct val="0"/>
        </a:spcAft>
        <a:defRPr sz="6300">
          <a:solidFill>
            <a:schemeClr val="tx2"/>
          </a:solidFill>
          <a:latin typeface="Arial" charset="0"/>
        </a:defRPr>
      </a:lvl5pPr>
      <a:lvl6pPr marL="457200" algn="ctr" defTabSz="1300163" rtl="0" fontAlgn="base">
        <a:spcBef>
          <a:spcPct val="0"/>
        </a:spcBef>
        <a:spcAft>
          <a:spcPct val="0"/>
        </a:spcAft>
        <a:defRPr sz="6300">
          <a:solidFill>
            <a:schemeClr val="tx2"/>
          </a:solidFill>
          <a:latin typeface="Arial" charset="0"/>
        </a:defRPr>
      </a:lvl6pPr>
      <a:lvl7pPr marL="914400" algn="ctr" defTabSz="1300163" rtl="0" fontAlgn="base">
        <a:spcBef>
          <a:spcPct val="0"/>
        </a:spcBef>
        <a:spcAft>
          <a:spcPct val="0"/>
        </a:spcAft>
        <a:defRPr sz="6300">
          <a:solidFill>
            <a:schemeClr val="tx2"/>
          </a:solidFill>
          <a:latin typeface="Arial" charset="0"/>
        </a:defRPr>
      </a:lvl7pPr>
      <a:lvl8pPr marL="1371600" algn="ctr" defTabSz="1300163" rtl="0" fontAlgn="base">
        <a:spcBef>
          <a:spcPct val="0"/>
        </a:spcBef>
        <a:spcAft>
          <a:spcPct val="0"/>
        </a:spcAft>
        <a:defRPr sz="6300">
          <a:solidFill>
            <a:schemeClr val="tx2"/>
          </a:solidFill>
          <a:latin typeface="Arial" charset="0"/>
        </a:defRPr>
      </a:lvl8pPr>
      <a:lvl9pPr marL="1828800" algn="ctr" defTabSz="1300163" rtl="0" fontAlgn="base">
        <a:spcBef>
          <a:spcPct val="0"/>
        </a:spcBef>
        <a:spcAft>
          <a:spcPct val="0"/>
        </a:spcAft>
        <a:defRPr sz="6300">
          <a:solidFill>
            <a:schemeClr val="tx2"/>
          </a:solidFill>
          <a:latin typeface="Arial" charset="0"/>
        </a:defRPr>
      </a:lvl9pPr>
    </p:titleStyle>
    <p:bodyStyle>
      <a:lvl1pPr marL="487363" indent="-487363" algn="l" defTabSz="1300163" rtl="0" eaLnBrk="0" fontAlgn="base" hangingPunct="0">
        <a:spcBef>
          <a:spcPct val="20000"/>
        </a:spcBef>
        <a:spcAft>
          <a:spcPct val="0"/>
        </a:spcAft>
        <a:buChar char="•"/>
        <a:defRPr sz="4600">
          <a:solidFill>
            <a:schemeClr val="tx1"/>
          </a:solidFill>
          <a:latin typeface="+mn-lt"/>
          <a:ea typeface="+mn-ea"/>
          <a:cs typeface="+mn-cs"/>
        </a:defRPr>
      </a:lvl1pPr>
      <a:lvl2pPr marL="1057275" indent="-406400" algn="l" defTabSz="1300163" rtl="0" eaLnBrk="0" fontAlgn="base" hangingPunct="0">
        <a:spcBef>
          <a:spcPct val="20000"/>
        </a:spcBef>
        <a:spcAft>
          <a:spcPct val="0"/>
        </a:spcAft>
        <a:buChar char="–"/>
        <a:defRPr sz="4000">
          <a:solidFill>
            <a:schemeClr val="tx1"/>
          </a:solidFill>
          <a:latin typeface="+mn-lt"/>
        </a:defRPr>
      </a:lvl2pPr>
      <a:lvl3pPr marL="1625600" indent="-325438" algn="l" defTabSz="1300163" rtl="0" eaLnBrk="0" fontAlgn="base" hangingPunct="0">
        <a:spcBef>
          <a:spcPct val="20000"/>
        </a:spcBef>
        <a:spcAft>
          <a:spcPct val="0"/>
        </a:spcAft>
        <a:buChar char="•"/>
        <a:defRPr sz="3400">
          <a:solidFill>
            <a:schemeClr val="tx1"/>
          </a:solidFill>
          <a:latin typeface="+mn-lt"/>
        </a:defRPr>
      </a:lvl3pPr>
      <a:lvl4pPr marL="2276475" indent="-325438" algn="l" defTabSz="1300163" rtl="0" eaLnBrk="0" fontAlgn="base" hangingPunct="0">
        <a:spcBef>
          <a:spcPct val="20000"/>
        </a:spcBef>
        <a:spcAft>
          <a:spcPct val="0"/>
        </a:spcAft>
        <a:buChar char="–"/>
        <a:defRPr sz="2800">
          <a:solidFill>
            <a:schemeClr val="tx1"/>
          </a:solidFill>
          <a:latin typeface="+mn-lt"/>
        </a:defRPr>
      </a:lvl4pPr>
      <a:lvl5pPr marL="2925763" indent="-325438" algn="l" defTabSz="1300163" rtl="0" eaLnBrk="0" fontAlgn="base" hangingPunct="0">
        <a:spcBef>
          <a:spcPct val="20000"/>
        </a:spcBef>
        <a:spcAft>
          <a:spcPct val="0"/>
        </a:spcAft>
        <a:buChar char="»"/>
        <a:defRPr sz="2800">
          <a:solidFill>
            <a:schemeClr val="tx1"/>
          </a:solidFill>
          <a:latin typeface="+mn-lt"/>
        </a:defRPr>
      </a:lvl5pPr>
      <a:lvl6pPr marL="3382963" indent="-325438" algn="l" defTabSz="1300163" rtl="0" fontAlgn="base">
        <a:spcBef>
          <a:spcPct val="20000"/>
        </a:spcBef>
        <a:spcAft>
          <a:spcPct val="0"/>
        </a:spcAft>
        <a:buChar char="»"/>
        <a:defRPr sz="2800">
          <a:solidFill>
            <a:schemeClr val="tx1"/>
          </a:solidFill>
          <a:latin typeface="+mn-lt"/>
        </a:defRPr>
      </a:lvl6pPr>
      <a:lvl7pPr marL="3840163" indent="-325438" algn="l" defTabSz="1300163" rtl="0" fontAlgn="base">
        <a:spcBef>
          <a:spcPct val="20000"/>
        </a:spcBef>
        <a:spcAft>
          <a:spcPct val="0"/>
        </a:spcAft>
        <a:buChar char="»"/>
        <a:defRPr sz="2800">
          <a:solidFill>
            <a:schemeClr val="tx1"/>
          </a:solidFill>
          <a:latin typeface="+mn-lt"/>
        </a:defRPr>
      </a:lvl7pPr>
      <a:lvl8pPr marL="4297363" indent="-325438" algn="l" defTabSz="1300163" rtl="0" fontAlgn="base">
        <a:spcBef>
          <a:spcPct val="20000"/>
        </a:spcBef>
        <a:spcAft>
          <a:spcPct val="0"/>
        </a:spcAft>
        <a:buChar char="»"/>
        <a:defRPr sz="2800">
          <a:solidFill>
            <a:schemeClr val="tx1"/>
          </a:solidFill>
          <a:latin typeface="+mn-lt"/>
        </a:defRPr>
      </a:lvl8pPr>
      <a:lvl9pPr marL="4754563" indent="-325438" algn="l" defTabSz="1300163" rtl="0" fontAlgn="base">
        <a:spcBef>
          <a:spcPct val="20000"/>
        </a:spcBef>
        <a:spcAft>
          <a:spcPct val="0"/>
        </a:spcAft>
        <a:buChar char="»"/>
        <a:defRPr sz="28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Рисунок 3" descr="N3_1_new_1.jpg"/>
          <p:cNvPicPr>
            <a:picLocks noChangeAspect="1"/>
          </p:cNvPicPr>
          <p:nvPr/>
        </p:nvPicPr>
        <p:blipFill>
          <a:blip r:embed="rId3" cstate="print"/>
          <a:stretch>
            <a:fillRect/>
          </a:stretch>
        </p:blipFill>
        <p:spPr>
          <a:xfrm>
            <a:off x="0" y="381"/>
            <a:ext cx="13004800" cy="9752838"/>
          </a:xfrm>
          <a:prstGeom prst="rect">
            <a:avLst/>
          </a:prstGeom>
        </p:spPr>
      </p:pic>
      <p:sp>
        <p:nvSpPr>
          <p:cNvPr id="2051" name="Заголовок 8"/>
          <p:cNvSpPr>
            <a:spLocks noGrp="1"/>
          </p:cNvSpPr>
          <p:nvPr>
            <p:ph type="title"/>
          </p:nvPr>
        </p:nvSpPr>
        <p:spPr bwMode="auto">
          <a:xfrm>
            <a:off x="368300" y="294641"/>
            <a:ext cx="10756900" cy="57785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ru-RU" smtClean="0"/>
              <a:t>Образец заголовка</a:t>
            </a:r>
          </a:p>
        </p:txBody>
      </p:sp>
    </p:spTree>
  </p:cSld>
  <p:clrMap bg1="lt1" tx1="dk1" bg2="lt2" tx2="dk2" accent1="accent1" accent2="accent2" accent3="accent3" accent4="accent4" accent5="accent5" accent6="accent6" hlink="hlink" folHlink="folHlink"/>
  <p:sldLayoutIdLst>
    <p:sldLayoutId id="2147483695" r:id="rId1"/>
  </p:sldLayoutIdLst>
  <p:hf hdr="0" ftr="0" dt="0"/>
  <p:txStyles>
    <p:titleStyle>
      <a:lvl1pPr algn="l" rtl="0" eaLnBrk="0" fontAlgn="base" hangingPunct="0">
        <a:spcBef>
          <a:spcPct val="0"/>
        </a:spcBef>
        <a:spcAft>
          <a:spcPct val="0"/>
        </a:spcAft>
        <a:defRPr sz="2800" b="1">
          <a:solidFill>
            <a:srgbClr val="777777"/>
          </a:solidFill>
          <a:latin typeface="+mj-lt"/>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Рисунок 4" descr="N3_1_new_1.jpg"/>
          <p:cNvPicPr>
            <a:picLocks noChangeAspect="1"/>
          </p:cNvPicPr>
          <p:nvPr userDrawn="1"/>
        </p:nvPicPr>
        <p:blipFill>
          <a:blip r:embed="rId3" cstate="print"/>
          <a:stretch>
            <a:fillRect/>
          </a:stretch>
        </p:blipFill>
        <p:spPr>
          <a:xfrm>
            <a:off x="0" y="381"/>
            <a:ext cx="13004800" cy="9752838"/>
          </a:xfrm>
          <a:prstGeom prst="rect">
            <a:avLst/>
          </a:prstGeom>
        </p:spPr>
      </p:pic>
      <p:sp>
        <p:nvSpPr>
          <p:cNvPr id="3075" name="Заголовок 5"/>
          <p:cNvSpPr>
            <a:spLocks noGrp="1"/>
          </p:cNvSpPr>
          <p:nvPr>
            <p:ph type="title"/>
          </p:nvPr>
        </p:nvSpPr>
        <p:spPr bwMode="auto">
          <a:xfrm>
            <a:off x="368300" y="276225"/>
            <a:ext cx="10086975" cy="579438"/>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lvl="0"/>
            <a:r>
              <a:rPr lang="ru-RU" dirty="0" smtClean="0"/>
              <a:t>Образец заголовка</a:t>
            </a:r>
          </a:p>
        </p:txBody>
      </p:sp>
      <p:sp>
        <p:nvSpPr>
          <p:cNvPr id="7" name="Номер слайда 6"/>
          <p:cNvSpPr>
            <a:spLocks noGrp="1"/>
          </p:cNvSpPr>
          <p:nvPr>
            <p:ph type="sldNum" sz="quarter" idx="4"/>
          </p:nvPr>
        </p:nvSpPr>
        <p:spPr>
          <a:xfrm>
            <a:off x="9675813" y="9002713"/>
            <a:ext cx="3033712" cy="484187"/>
          </a:xfrm>
          <a:prstGeom prst="rect">
            <a:avLst/>
          </a:prstGeom>
        </p:spPr>
        <p:txBody>
          <a:bodyPr vert="horz" lIns="91440" tIns="45720" rIns="91440" bIns="45720" rtlCol="0" anchor="ctr"/>
          <a:lstStyle>
            <a:lvl1pPr algn="r">
              <a:defRPr sz="1800" b="1">
                <a:solidFill>
                  <a:srgbClr val="777777"/>
                </a:solidFill>
              </a:defRPr>
            </a:lvl1pPr>
          </a:lstStyle>
          <a:p>
            <a:pPr>
              <a:defRPr/>
            </a:pPr>
            <a:fld id="{3ECB5491-807E-4671-A34E-FC5D792DA503}"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98" r:id="rId1"/>
  </p:sldLayoutIdLst>
  <p:hf hdr="0" ftr="0" dt="0"/>
  <p:txStyles>
    <p:titleStyle>
      <a:lvl1pPr algn="l" rtl="0" eaLnBrk="0" fontAlgn="base" hangingPunct="0">
        <a:spcBef>
          <a:spcPct val="0"/>
        </a:spcBef>
        <a:spcAft>
          <a:spcPct val="0"/>
        </a:spcAft>
        <a:defRPr sz="2800" b="1">
          <a:solidFill>
            <a:srgbClr val="777777"/>
          </a:solidFill>
          <a:latin typeface="Myriad Pro" pitchFamily="34" charset="0"/>
          <a:ea typeface="+mj-ea"/>
          <a:cs typeface="+mj-cs"/>
        </a:defRPr>
      </a:lvl1pPr>
      <a:lvl2pPr algn="l" rtl="0" eaLnBrk="0" fontAlgn="base" hangingPunct="0">
        <a:spcBef>
          <a:spcPct val="0"/>
        </a:spcBef>
        <a:spcAft>
          <a:spcPct val="0"/>
        </a:spcAft>
        <a:defRPr sz="2800" b="1">
          <a:solidFill>
            <a:srgbClr val="777777"/>
          </a:solidFill>
          <a:latin typeface="Myriad Pro" pitchFamily="34" charset="0"/>
        </a:defRPr>
      </a:lvl2pPr>
      <a:lvl3pPr algn="l" rtl="0" eaLnBrk="0" fontAlgn="base" hangingPunct="0">
        <a:spcBef>
          <a:spcPct val="0"/>
        </a:spcBef>
        <a:spcAft>
          <a:spcPct val="0"/>
        </a:spcAft>
        <a:defRPr sz="2800" b="1">
          <a:solidFill>
            <a:srgbClr val="777777"/>
          </a:solidFill>
          <a:latin typeface="Myriad Pro" pitchFamily="34" charset="0"/>
        </a:defRPr>
      </a:lvl3pPr>
      <a:lvl4pPr algn="l" rtl="0" eaLnBrk="0" fontAlgn="base" hangingPunct="0">
        <a:spcBef>
          <a:spcPct val="0"/>
        </a:spcBef>
        <a:spcAft>
          <a:spcPct val="0"/>
        </a:spcAft>
        <a:defRPr sz="2800" b="1">
          <a:solidFill>
            <a:srgbClr val="777777"/>
          </a:solidFill>
          <a:latin typeface="Myriad Pro" pitchFamily="34" charset="0"/>
        </a:defRPr>
      </a:lvl4pPr>
      <a:lvl5pPr algn="l" rtl="0" eaLnBrk="0" fontAlgn="base" hangingPunct="0">
        <a:spcBef>
          <a:spcPct val="0"/>
        </a:spcBef>
        <a:spcAft>
          <a:spcPct val="0"/>
        </a:spcAft>
        <a:defRPr sz="2800" b="1">
          <a:solidFill>
            <a:srgbClr val="777777"/>
          </a:solidFill>
          <a:latin typeface="Myriad Pro"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chemeClr val="tx1"/>
          </a:solidFill>
          <a:latin typeface="Myriad Pro" pitchFamily="34" charset="0"/>
        </a:defRPr>
      </a:lvl2pPr>
      <a:lvl3pPr marL="1143000" indent="-228600" algn="l" rtl="0" eaLnBrk="0" fontAlgn="base" hangingPunct="0">
        <a:spcBef>
          <a:spcPct val="20000"/>
        </a:spcBef>
        <a:spcAft>
          <a:spcPct val="0"/>
        </a:spcAft>
        <a:buChar char="•"/>
        <a:defRPr sz="2100">
          <a:solidFill>
            <a:schemeClr val="tx1"/>
          </a:solidFill>
          <a:latin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Myriad Pro" pitchFamily="34" charset="0"/>
        </a:defRPr>
      </a:lvl4pPr>
      <a:lvl5pPr marL="2057400" indent="-228600" algn="l" rtl="0" eaLnBrk="0" fontAlgn="base" hangingPunct="0">
        <a:spcBef>
          <a:spcPct val="20000"/>
        </a:spcBef>
        <a:spcAft>
          <a:spcPct val="0"/>
        </a:spcAft>
        <a:buChar char="»"/>
        <a:defRPr sz="1900">
          <a:solidFill>
            <a:schemeClr val="tx1"/>
          </a:solidFill>
          <a:latin typeface="Myriad Pro"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255588" y="268288"/>
            <a:ext cx="6070600" cy="527050"/>
          </a:xfrm>
          <a:prstGeom prst="rect">
            <a:avLst/>
          </a:prstGeom>
          <a:noFill/>
          <a:ln w="9525">
            <a:noFill/>
            <a:miter lim="800000"/>
            <a:headEnd/>
            <a:tailEnd/>
          </a:ln>
        </p:spPr>
        <p:txBody>
          <a:bodyPr lIns="130039" tIns="65020" rIns="130039" bIns="65020">
            <a:spAutoFit/>
          </a:bodyPr>
          <a:lstStyle/>
          <a:p>
            <a:pPr defTabSz="1300163"/>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9</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Красно-чёрные деревья</a:t>
            </a:r>
            <a:endParaRPr lang="ru-RU" sz="6000" b="0" smtClean="0">
              <a:solidFill>
                <a:srgbClr val="800000"/>
              </a:solidFill>
              <a:latin typeface="Candar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Красно-чёрные деревья</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10</a:t>
            </a:fld>
            <a:endParaRPr lang="ru-RU"/>
          </a:p>
        </p:txBody>
      </p:sp>
      <p:pic>
        <p:nvPicPr>
          <p:cNvPr id="7170"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3" cstate="print"/>
          <a:srcRect/>
          <a:stretch>
            <a:fillRect/>
          </a:stretch>
        </p:blipFill>
        <p:spPr bwMode="auto">
          <a:xfrm>
            <a:off x="3772232" y="3188427"/>
            <a:ext cx="4762500" cy="2295526"/>
          </a:xfrm>
          <a:prstGeom prst="rect">
            <a:avLst/>
          </a:prstGeom>
          <a:noFill/>
        </p:spPr>
      </p:pic>
      <p:graphicFrame>
        <p:nvGraphicFramePr>
          <p:cNvPr id="5" name="Таблица 5"/>
          <p:cNvGraphicFramePr>
            <a:graphicFrameLocks noGrp="1"/>
          </p:cNvGraphicFramePr>
          <p:nvPr/>
        </p:nvGraphicFramePr>
        <p:xfrm>
          <a:off x="1918623" y="6865672"/>
          <a:ext cx="8669870" cy="16459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Красно-черные деревья – вариант двоичных деревьев, использующий эффективный механизм поддержания сбалансированности. Для хранения в </a:t>
                      </a:r>
                      <a:r>
                        <a:rPr lang="ru-RU" sz="1500" b="0" spc="0" baseline="0" smtClean="0">
                          <a:solidFill>
                            <a:schemeClr val="accent4"/>
                          </a:solidFill>
                          <a:latin typeface="Arial" pitchFamily="34" charset="0"/>
                          <a:cs typeface="Arial" pitchFamily="34" charset="0"/>
                        </a:rPr>
                        <a:t>красно-чёрн</a:t>
                      </a:r>
                      <a:r>
                        <a:rPr lang="ru-RU" sz="1500" b="0" spc="0" smtClean="0">
                          <a:solidFill>
                            <a:schemeClr val="accent4"/>
                          </a:solidFill>
                          <a:latin typeface="Arial" pitchFamily="34" charset="0"/>
                          <a:cs typeface="Arial" pitchFamily="34" charset="0"/>
                        </a:rPr>
                        <a:t>ом</a:t>
                      </a:r>
                      <a:r>
                        <a:rPr lang="ru-RU" sz="1500" b="0" spc="0" baseline="0" smtClean="0">
                          <a:solidFill>
                            <a:schemeClr val="accent4"/>
                          </a:solidFill>
                          <a:latin typeface="Arial" pitchFamily="34" charset="0"/>
                          <a:cs typeface="Arial" pitchFamily="34" charset="0"/>
                        </a:rPr>
                        <a:t> дереве элементы должны быть сравнимы между собой. Операции добавления, удаления и поиска элементов в красно-чёрных деревьях требуют логарифмических затрат </a:t>
                      </a:r>
                      <a:r>
                        <a:rPr lang="en-US" sz="1500" b="0" spc="0" baseline="0" smtClean="0">
                          <a:solidFill>
                            <a:schemeClr val="accent4"/>
                          </a:solidFill>
                          <a:latin typeface="Arial" pitchFamily="34" charset="0"/>
                          <a:cs typeface="Arial" pitchFamily="34" charset="0"/>
                        </a:rPr>
                        <a:t>O(log N)</a:t>
                      </a:r>
                      <a:r>
                        <a:rPr lang="ru-RU" sz="1500" b="0" spc="0" baseline="0" smtClean="0">
                          <a:solidFill>
                            <a:schemeClr val="accent4"/>
                          </a:solidFill>
                          <a:latin typeface="Arial" pitchFamily="34" charset="0"/>
                          <a:cs typeface="Arial" pitchFamily="34" charset="0"/>
                        </a:rPr>
                        <a:t>. Красно-чёрные деревья не могут содержать дубликаты.</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4" cstate="print"/>
          <a:srcRect/>
          <a:stretch>
            <a:fillRect/>
          </a:stretch>
        </p:blipFill>
        <p:spPr bwMode="auto">
          <a:xfrm>
            <a:off x="2046869" y="7407350"/>
            <a:ext cx="609600" cy="609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11</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Хеш таблицы</a:t>
            </a:r>
            <a:endParaRPr lang="ru-RU" sz="6000" b="0" smtClean="0">
              <a:solidFill>
                <a:srgbClr val="800000"/>
              </a:solidFill>
              <a:latin typeface="Candar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0" smtClean="0">
                <a:solidFill>
                  <a:schemeClr val="tx1">
                    <a:lumMod val="95000"/>
                    <a:lumOff val="5000"/>
                  </a:schemeClr>
                </a:solidFill>
                <a:latin typeface="Candara" pitchFamily="34" charset="0"/>
                <a:cs typeface="Courier New" pitchFamily="49" charset="0"/>
              </a:rPr>
              <a:t>Хеш таблица</a:t>
            </a:r>
            <a:endParaRPr lang="en-US" b="0" smtClean="0">
              <a:solidFill>
                <a:schemeClr val="tx1">
                  <a:lumMod val="95000"/>
                  <a:lumOff val="5000"/>
                </a:schemeClr>
              </a:solidFill>
              <a:latin typeface="Candara" pitchFamily="34"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pic>
        <p:nvPicPr>
          <p:cNvPr id="3074" name="Picture 2"/>
          <p:cNvPicPr>
            <a:picLocks noChangeAspect="1" noChangeArrowheads="1"/>
          </p:cNvPicPr>
          <p:nvPr/>
        </p:nvPicPr>
        <p:blipFill>
          <a:blip r:embed="rId3" cstate="print"/>
          <a:srcRect/>
          <a:stretch>
            <a:fillRect/>
          </a:stretch>
        </p:blipFill>
        <p:spPr bwMode="auto">
          <a:xfrm>
            <a:off x="3438976" y="1994209"/>
            <a:ext cx="5362575" cy="3990975"/>
          </a:xfrm>
          <a:prstGeom prst="rect">
            <a:avLst/>
          </a:prstGeom>
          <a:noFill/>
          <a:ln w="9525">
            <a:noFill/>
            <a:miter lim="800000"/>
            <a:headEnd/>
            <a:tailEnd/>
          </a:ln>
          <a:effectLst/>
        </p:spPr>
      </p:pic>
      <p:graphicFrame>
        <p:nvGraphicFramePr>
          <p:cNvPr id="8" name="Таблица 5"/>
          <p:cNvGraphicFramePr>
            <a:graphicFrameLocks noGrp="1"/>
          </p:cNvGraphicFramePr>
          <p:nvPr/>
        </p:nvGraphicFramePr>
        <p:xfrm>
          <a:off x="1918623" y="6865672"/>
          <a:ext cx="8669870" cy="14173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Хеш</a:t>
                      </a:r>
                      <a:r>
                        <a:rPr lang="ru-RU" sz="1500" b="0" spc="0" baseline="0" smtClean="0">
                          <a:solidFill>
                            <a:schemeClr val="accent4"/>
                          </a:solidFill>
                          <a:latin typeface="Arial" pitchFamily="34" charset="0"/>
                          <a:cs typeface="Arial" pitchFamily="34" charset="0"/>
                        </a:rPr>
                        <a:t> таблица - </a:t>
                      </a:r>
                      <a:r>
                        <a:rPr lang="ru-RU" sz="1500" b="0" spc="0" smtClean="0">
                          <a:solidFill>
                            <a:schemeClr val="accent4"/>
                          </a:solidFill>
                          <a:latin typeface="Arial" pitchFamily="34" charset="0"/>
                          <a:cs typeface="Arial" pitchFamily="34" charset="0"/>
                        </a:rPr>
                        <a:t>структура данных позволяющая</a:t>
                      </a:r>
                      <a:r>
                        <a:rPr lang="ru-RU" sz="1500" b="0" spc="0" baseline="0" smtClean="0">
                          <a:solidFill>
                            <a:schemeClr val="accent4"/>
                          </a:solidFill>
                          <a:latin typeface="Arial" pitchFamily="34" charset="0"/>
                          <a:cs typeface="Arial" pitchFamily="34" charset="0"/>
                        </a:rPr>
                        <a:t> значения с помощью массива связных списков. Выбор связного списка для хранения элемента определяется значением хеш функции ключа. При правильной организации операции добавления, удаления и поиска значения по ключу в хеш таблице требуют постоянных затрат </a:t>
                      </a:r>
                      <a:r>
                        <a:rPr lang="en-US" sz="1500" b="0" spc="0" baseline="0" smtClean="0">
                          <a:solidFill>
                            <a:schemeClr val="accent4"/>
                          </a:solidFill>
                          <a:latin typeface="Arial" pitchFamily="34" charset="0"/>
                          <a:cs typeface="Arial" pitchFamily="34" charset="0"/>
                        </a:rPr>
                        <a:t>O(</a:t>
                      </a:r>
                      <a:r>
                        <a:rPr lang="ru-RU" sz="1500" b="0" spc="0" baseline="0" smtClean="0">
                          <a:solidFill>
                            <a:schemeClr val="accent4"/>
                          </a:solidFill>
                          <a:latin typeface="Arial" pitchFamily="34" charset="0"/>
                          <a:cs typeface="Arial" pitchFamily="34" charset="0"/>
                        </a:rPr>
                        <a:t>1</a:t>
                      </a:r>
                      <a:r>
                        <a:rPr lang="en-US" sz="1500" b="0" spc="0" baseline="0" smtClean="0">
                          <a:solidFill>
                            <a:schemeClr val="accent4"/>
                          </a:solidFill>
                          <a:latin typeface="Arial" pitchFamily="34" charset="0"/>
                          <a:cs typeface="Arial" pitchFamily="34" charset="0"/>
                        </a:rPr>
                        <a:t>)</a:t>
                      </a:r>
                      <a:r>
                        <a:rPr lang="ru-RU" sz="1500" b="0" spc="0" baseline="0" smtClean="0">
                          <a:solidFill>
                            <a:schemeClr val="accent4"/>
                          </a:solidFill>
                          <a:latin typeface="Arial" pitchFamily="34" charset="0"/>
                          <a:cs typeface="Arial" pitchFamily="34" charset="0"/>
                        </a:rPr>
                        <a:t>.</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9" name="Picture 2" descr="book icon"/>
          <p:cNvPicPr>
            <a:picLocks noChangeAspect="1" noChangeArrowheads="1"/>
          </p:cNvPicPr>
          <p:nvPr/>
        </p:nvPicPr>
        <p:blipFill>
          <a:blip r:embed="rId4" cstate="print"/>
          <a:srcRect/>
          <a:stretch>
            <a:fillRect/>
          </a:stretch>
        </p:blipFill>
        <p:spPr bwMode="auto">
          <a:xfrm>
            <a:off x="2046870" y="7284513"/>
            <a:ext cx="609600" cy="609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0" smtClean="0">
                <a:solidFill>
                  <a:schemeClr val="tx1">
                    <a:lumMod val="95000"/>
                    <a:lumOff val="5000"/>
                  </a:schemeClr>
                </a:solidFill>
                <a:latin typeface="Candara" pitchFamily="34" charset="0"/>
                <a:cs typeface="Courier New" pitchFamily="49" charset="0"/>
              </a:rPr>
              <a:t>Связные хеш таблицы</a:t>
            </a:r>
            <a:endParaRPr lang="en-US" b="0" smtClean="0">
              <a:solidFill>
                <a:schemeClr val="tx1">
                  <a:lumMod val="95000"/>
                  <a:lumOff val="5000"/>
                </a:schemeClr>
              </a:solidFill>
              <a:latin typeface="Candara" pitchFamily="34"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pic>
        <p:nvPicPr>
          <p:cNvPr id="4099" name="Picture 3"/>
          <p:cNvPicPr>
            <a:picLocks noChangeAspect="1" noChangeArrowheads="1"/>
          </p:cNvPicPr>
          <p:nvPr/>
        </p:nvPicPr>
        <p:blipFill>
          <a:blip r:embed="rId3" cstate="print"/>
          <a:srcRect/>
          <a:stretch>
            <a:fillRect/>
          </a:stretch>
        </p:blipFill>
        <p:spPr bwMode="auto">
          <a:xfrm>
            <a:off x="2403025" y="1545609"/>
            <a:ext cx="7134225" cy="4724400"/>
          </a:xfrm>
          <a:prstGeom prst="rect">
            <a:avLst/>
          </a:prstGeom>
          <a:noFill/>
          <a:ln w="9525">
            <a:noFill/>
            <a:miter lim="800000"/>
            <a:headEnd/>
            <a:tailEnd/>
          </a:ln>
          <a:effectLst/>
        </p:spPr>
      </p:pic>
      <p:graphicFrame>
        <p:nvGraphicFramePr>
          <p:cNvPr id="8" name="Таблица 5"/>
          <p:cNvGraphicFramePr>
            <a:graphicFrameLocks noGrp="1"/>
          </p:cNvGraphicFramePr>
          <p:nvPr/>
        </p:nvGraphicFramePr>
        <p:xfrm>
          <a:off x="1918623" y="6865672"/>
          <a:ext cx="8669870" cy="9601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Связная хеш таблица дополнительно в элементе</a:t>
                      </a:r>
                      <a:r>
                        <a:rPr lang="ru-RU" sz="1500" b="0" spc="0" baseline="0" smtClean="0">
                          <a:solidFill>
                            <a:schemeClr val="accent4"/>
                          </a:solidFill>
                          <a:latin typeface="Arial" pitchFamily="34" charset="0"/>
                          <a:cs typeface="Arial" pitchFamily="34" charset="0"/>
                        </a:rPr>
                        <a:t> хранит </a:t>
                      </a:r>
                      <a:r>
                        <a:rPr lang="ru-RU" sz="1500" b="0" spc="0" smtClean="0">
                          <a:solidFill>
                            <a:schemeClr val="accent4"/>
                          </a:solidFill>
                          <a:latin typeface="Arial" pitchFamily="34" charset="0"/>
                          <a:cs typeface="Arial" pitchFamily="34" charset="0"/>
                        </a:rPr>
                        <a:t>две ссылки на элементы добавленные</a:t>
                      </a:r>
                      <a:r>
                        <a:rPr lang="ru-RU" sz="1500" b="0" spc="0" baseline="0" smtClean="0">
                          <a:solidFill>
                            <a:schemeClr val="accent4"/>
                          </a:solidFill>
                          <a:latin typeface="Arial" pitchFamily="34" charset="0"/>
                          <a:cs typeface="Arial" pitchFamily="34" charset="0"/>
                        </a:rPr>
                        <a:t> до него и перед ним. Это позволяет получать значения в том порядке в котором они были добавлены.</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9" name="Picture 2" descr="book icon"/>
          <p:cNvPicPr>
            <a:picLocks noChangeAspect="1" noChangeArrowheads="1"/>
          </p:cNvPicPr>
          <p:nvPr/>
        </p:nvPicPr>
        <p:blipFill>
          <a:blip r:embed="rId4" cstate="print"/>
          <a:srcRect/>
          <a:stretch>
            <a:fillRect/>
          </a:stretch>
        </p:blipFill>
        <p:spPr bwMode="auto">
          <a:xfrm>
            <a:off x="2046869" y="7038854"/>
            <a:ext cx="609600" cy="609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txBox="1">
            <a:spLocks/>
          </p:cNvSpPr>
          <p:nvPr/>
        </p:nvSpPr>
        <p:spPr bwMode="auto">
          <a:xfrm>
            <a:off x="873456" y="5646948"/>
            <a:ext cx="11450471" cy="190762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indent="-342900" algn="ctr" eaLnBrk="0" hangingPunct="0">
              <a:spcBef>
                <a:spcPct val="20000"/>
              </a:spcBef>
              <a:defRPr/>
            </a:pPr>
            <a:r>
              <a:rPr lang="en-US" sz="6000" kern="0" smtClean="0">
                <a:solidFill>
                  <a:srgbClr val="800000"/>
                </a:solidFill>
                <a:latin typeface="Candara" pitchFamily="34" charset="0"/>
                <a:cs typeface="Arial" pitchFamily="34" charset="0"/>
              </a:rPr>
              <a:t> </a:t>
            </a:r>
            <a:r>
              <a:rPr lang="ru-RU" sz="6000" kern="0" smtClean="0">
                <a:solidFill>
                  <a:srgbClr val="800000"/>
                </a:solidFill>
                <a:latin typeface="Candara" pitchFamily="34" charset="0"/>
                <a:cs typeface="Arial" pitchFamily="34" charset="0"/>
              </a:rPr>
              <a:t>Коллекции</a:t>
            </a:r>
          </a:p>
          <a:p>
            <a:pPr indent="-342900" algn="ctr" eaLnBrk="0" hangingPunct="0">
              <a:spcBef>
                <a:spcPct val="20000"/>
              </a:spcBef>
              <a:defRPr/>
            </a:pPr>
            <a:r>
              <a:rPr lang="ru-RU" sz="4800" kern="0" smtClean="0">
                <a:solidFill>
                  <a:srgbClr val="000000"/>
                </a:solidFill>
                <a:latin typeface="Candara" pitchFamily="34" charset="0"/>
                <a:cs typeface="Arial" pitchFamily="34" charset="0"/>
              </a:rPr>
              <a:t>1. Структуры данных</a:t>
            </a:r>
            <a:endParaRPr lang="en-US" sz="4800" kern="0" smtClean="0">
              <a:solidFill>
                <a:srgbClr val="000000"/>
              </a:solidFill>
              <a:latin typeface="Candara" pitchFamily="34" charset="0"/>
              <a:cs typeface="Arial" pitchFamily="34" charset="0"/>
            </a:endParaRPr>
          </a:p>
        </p:txBody>
      </p:sp>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a:t>
            </a:fld>
            <a:endParaRPr lang="ru-R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Коллекции</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a:t>
            </a:fld>
            <a:endParaRPr lang="ru-RU"/>
          </a:p>
        </p:txBody>
      </p:sp>
      <p:graphicFrame>
        <p:nvGraphicFramePr>
          <p:cNvPr id="5" name="Таблица 5"/>
          <p:cNvGraphicFramePr>
            <a:graphicFrameLocks noGrp="1"/>
          </p:cNvGraphicFramePr>
          <p:nvPr/>
        </p:nvGraphicFramePr>
        <p:xfrm>
          <a:off x="2314408" y="3562898"/>
          <a:ext cx="8669870" cy="21031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Коллекции или контейнеры</a:t>
                      </a:r>
                      <a:r>
                        <a:rPr lang="ru-RU" sz="1500" b="0" spc="0" baseline="0" smtClean="0">
                          <a:solidFill>
                            <a:schemeClr val="accent4"/>
                          </a:solidFill>
                          <a:latin typeface="Arial" pitchFamily="34" charset="0"/>
                          <a:cs typeface="Arial" pitchFamily="34" charset="0"/>
                        </a:rPr>
                        <a:t> это классы позволяющие хранить и выполнять операции над множеством объектов. В зависимости от того, как логически организован доступ к данным коллекции, коллекции могут соответствовать логическим типам: множество, очередь, список, ассоциативный массив. Для реализации коллекций могут использоваться различные структуры данных</a:t>
                      </a:r>
                      <a:r>
                        <a:rPr lang="en-US" sz="1500" b="0" spc="0" baseline="0" smtClean="0">
                          <a:solidFill>
                            <a:schemeClr val="accent4"/>
                          </a:solidFill>
                          <a:latin typeface="Arial" pitchFamily="34" charset="0"/>
                          <a:cs typeface="Arial" pitchFamily="34" charset="0"/>
                        </a:rPr>
                        <a:t>: </a:t>
                      </a:r>
                      <a:r>
                        <a:rPr lang="ru-RU" sz="1500" b="0" spc="0" baseline="0" smtClean="0">
                          <a:solidFill>
                            <a:schemeClr val="accent4"/>
                          </a:solidFill>
                          <a:latin typeface="Arial" pitchFamily="34" charset="0"/>
                          <a:cs typeface="Arial" pitchFamily="34" charset="0"/>
                        </a:rPr>
                        <a:t>массив, двусвязный список, бинарое дерево, красно-чёрное дерево,  хеш таблица. Коллекции соответствующие одному логическому типу могут быть реализованы используя различные структуры данных.</a:t>
                      </a: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3" cstate="print"/>
          <a:srcRect/>
          <a:stretch>
            <a:fillRect/>
          </a:stretch>
        </p:blipFill>
        <p:spPr bwMode="auto">
          <a:xfrm>
            <a:off x="2442654" y="4336600"/>
            <a:ext cx="609600" cy="609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Массивы</a:t>
            </a:r>
            <a:endParaRPr lang="ru-RU" sz="6000" b="0" smtClean="0">
              <a:solidFill>
                <a:srgbClr val="800000"/>
              </a:solidFill>
              <a:latin typeface="Candar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Массивы</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a:t>
            </a:fld>
            <a:endParaRPr lang="ru-RU"/>
          </a:p>
        </p:txBody>
      </p:sp>
      <p:pic>
        <p:nvPicPr>
          <p:cNvPr id="5122" name="Picture 2"/>
          <p:cNvPicPr>
            <a:picLocks noChangeAspect="1" noChangeArrowheads="1"/>
          </p:cNvPicPr>
          <p:nvPr/>
        </p:nvPicPr>
        <p:blipFill>
          <a:blip r:embed="rId3" cstate="print"/>
          <a:srcRect/>
          <a:stretch>
            <a:fillRect/>
          </a:stretch>
        </p:blipFill>
        <p:spPr bwMode="auto">
          <a:xfrm>
            <a:off x="4331411" y="2157046"/>
            <a:ext cx="3905250" cy="3829050"/>
          </a:xfrm>
          <a:prstGeom prst="rect">
            <a:avLst/>
          </a:prstGeom>
          <a:noFill/>
          <a:ln w="9525">
            <a:noFill/>
            <a:miter lim="800000"/>
            <a:headEnd/>
            <a:tailEnd/>
          </a:ln>
          <a:effectLst/>
        </p:spPr>
      </p:pic>
      <p:graphicFrame>
        <p:nvGraphicFramePr>
          <p:cNvPr id="5" name="Таблица 5"/>
          <p:cNvGraphicFramePr>
            <a:graphicFrameLocks noGrp="1"/>
          </p:cNvGraphicFramePr>
          <p:nvPr/>
        </p:nvGraphicFramePr>
        <p:xfrm>
          <a:off x="1986862" y="6387984"/>
          <a:ext cx="8669870" cy="23317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Массив является хранилищем данных</a:t>
                      </a:r>
                      <a:r>
                        <a:rPr lang="ru-RU" sz="1500" b="0" spc="0" baseline="0" smtClean="0">
                          <a:solidFill>
                            <a:schemeClr val="accent4"/>
                          </a:solidFill>
                          <a:latin typeface="Arial" pitchFamily="34" charset="0"/>
                          <a:cs typeface="Arial" pitchFamily="34" charset="0"/>
                        </a:rPr>
                        <a:t> с произвольным доступом. При использовании для хранения списка значений м</a:t>
                      </a:r>
                      <a:r>
                        <a:rPr lang="ru-RU" sz="1500" b="0" spc="0" smtClean="0">
                          <a:solidFill>
                            <a:schemeClr val="accent4"/>
                          </a:solidFill>
                          <a:latin typeface="Arial" pitchFamily="34" charset="0"/>
                          <a:cs typeface="Arial" pitchFamily="34" charset="0"/>
                        </a:rPr>
                        <a:t>ассив позволяет </a:t>
                      </a:r>
                      <a:r>
                        <a:rPr lang="ru-RU" sz="1500" b="0" spc="0" baseline="0" smtClean="0">
                          <a:solidFill>
                            <a:schemeClr val="accent4"/>
                          </a:solidFill>
                          <a:latin typeface="Arial" pitchFamily="34" charset="0"/>
                          <a:cs typeface="Arial" pitchFamily="34" charset="0"/>
                        </a:rPr>
                        <a:t>добавлять значения в конец списка, удалять последние значения в списке, </a:t>
                      </a:r>
                      <a:r>
                        <a:rPr lang="ru-RU" sz="1500" b="0" spc="0" smtClean="0">
                          <a:solidFill>
                            <a:schemeClr val="accent4"/>
                          </a:solidFill>
                          <a:latin typeface="Arial" pitchFamily="34" charset="0"/>
                          <a:cs typeface="Arial" pitchFamily="34" charset="0"/>
                        </a:rPr>
                        <a:t>получать</a:t>
                      </a:r>
                      <a:r>
                        <a:rPr lang="ru-RU" sz="1500" b="0" spc="0" baseline="0" smtClean="0">
                          <a:solidFill>
                            <a:schemeClr val="accent4"/>
                          </a:solidFill>
                          <a:latin typeface="Arial" pitchFamily="34" charset="0"/>
                          <a:cs typeface="Arial" pitchFamily="34" charset="0"/>
                        </a:rPr>
                        <a:t> значения по индексу и изменять значения по индексу за постоянное время </a:t>
                      </a:r>
                      <a:r>
                        <a:rPr lang="en-US" sz="1500" b="0" spc="0" baseline="0" smtClean="0">
                          <a:solidFill>
                            <a:schemeClr val="accent4"/>
                          </a:solidFill>
                          <a:latin typeface="Arial" pitchFamily="34" charset="0"/>
                          <a:cs typeface="Arial" pitchFamily="34" charset="0"/>
                        </a:rPr>
                        <a:t>O(1). </a:t>
                      </a:r>
                      <a:r>
                        <a:rPr lang="ru-RU" sz="1500" b="0" spc="0" baseline="0" smtClean="0">
                          <a:solidFill>
                            <a:schemeClr val="accent4"/>
                          </a:solidFill>
                          <a:latin typeface="Arial" pitchFamily="34" charset="0"/>
                          <a:cs typeface="Arial" pitchFamily="34" charset="0"/>
                        </a:rPr>
                        <a:t>Недостатком использования массива для хранения данных является то что удаление значения из середины списка или добавление значения в середину списка требует затрат </a:t>
                      </a:r>
                      <a:r>
                        <a:rPr lang="en-US" sz="1500" b="0" spc="0" baseline="0" smtClean="0">
                          <a:solidFill>
                            <a:schemeClr val="accent4"/>
                          </a:solidFill>
                          <a:latin typeface="Arial" pitchFamily="34" charset="0"/>
                          <a:cs typeface="Arial" pitchFamily="34" charset="0"/>
                        </a:rPr>
                        <a:t>O(N)</a:t>
                      </a:r>
                      <a:r>
                        <a:rPr lang="ru-RU" sz="1500" b="0" spc="0" baseline="0" smtClean="0">
                          <a:solidFill>
                            <a:schemeClr val="accent4"/>
                          </a:solidFill>
                          <a:latin typeface="Arial" pitchFamily="34" charset="0"/>
                          <a:cs typeface="Arial" pitchFamily="34" charset="0"/>
                        </a:rPr>
                        <a:t>. Кроме того длина массива не может быть изменена поэтому при добавлении данных может потребоваться создать новый массив и скопировать туда данные из старого массива. </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6" name="Picture 2" descr="book icon"/>
          <p:cNvPicPr>
            <a:picLocks noChangeAspect="1" noChangeArrowheads="1"/>
          </p:cNvPicPr>
          <p:nvPr/>
        </p:nvPicPr>
        <p:blipFill>
          <a:blip r:embed="rId4" cstate="print"/>
          <a:srcRect/>
          <a:stretch>
            <a:fillRect/>
          </a:stretch>
        </p:blipFill>
        <p:spPr bwMode="auto">
          <a:xfrm>
            <a:off x="2115108" y="7243566"/>
            <a:ext cx="609600" cy="609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5</a:t>
            </a:fld>
            <a:endParaRPr lang="ru-RU"/>
          </a:p>
        </p:txBody>
      </p:sp>
      <p:sp>
        <p:nvSpPr>
          <p:cNvPr id="11" name="Текст 5"/>
          <p:cNvSpPr>
            <a:spLocks noGrp="1"/>
          </p:cNvSpPr>
          <p:nvPr>
            <p:ph type="body" sz="quarter" idx="11"/>
          </p:nvPr>
        </p:nvSpPr>
        <p:spPr bwMode="auto">
          <a:xfrm>
            <a:off x="953226" y="5722883"/>
            <a:ext cx="10849970" cy="1907626"/>
          </a:xfrm>
          <a:noFill/>
          <a:ln>
            <a:miter lim="800000"/>
            <a:headEnd/>
            <a:tailEnd/>
          </a:ln>
        </p:spPr>
        <p:txBody>
          <a:bodyPr vert="horz" wrap="square" lIns="91440" tIns="45720" rIns="91440" bIns="45720" numCol="1" anchor="t" anchorCtr="0" compatLnSpc="1">
            <a:prstTxWarp prst="textNoShape">
              <a:avLst/>
            </a:prstTxWarp>
          </a:bodyPr>
          <a:lstStyle/>
          <a:p>
            <a:pPr algn="ctr"/>
            <a:endParaRPr lang="ru-RU" sz="4000" smtClean="0">
              <a:solidFill>
                <a:srgbClr val="000000"/>
              </a:solidFill>
              <a:latin typeface="Courier New" pitchFamily="49" charset="0"/>
              <a:cs typeface="Courier New" pitchFamily="49" charset="0"/>
            </a:endParaRPr>
          </a:p>
          <a:p>
            <a:pPr algn="ctr"/>
            <a:r>
              <a:rPr lang="ru-RU" sz="4000" b="0" smtClean="0">
                <a:solidFill>
                  <a:srgbClr val="000000"/>
                </a:solidFill>
                <a:latin typeface="Candara" pitchFamily="34" charset="0"/>
                <a:cs typeface="Courier New" pitchFamily="49" charset="0"/>
              </a:rPr>
              <a:t>Двусвязные списки</a:t>
            </a:r>
            <a:endParaRPr lang="ru-RU" sz="6000" b="0" smtClean="0">
              <a:solidFill>
                <a:srgbClr val="800000"/>
              </a:solidFill>
              <a:latin typeface="Candar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0" smtClean="0">
                <a:solidFill>
                  <a:schemeClr val="tx1">
                    <a:lumMod val="95000"/>
                    <a:lumOff val="5000"/>
                  </a:schemeClr>
                </a:solidFill>
                <a:latin typeface="Candara" pitchFamily="34" charset="0"/>
                <a:cs typeface="Courier New" pitchFamily="49" charset="0"/>
              </a:rPr>
              <a:t>Двусвязный список</a:t>
            </a:r>
            <a:endParaRPr lang="en-US" b="0" smtClean="0">
              <a:solidFill>
                <a:schemeClr val="tx1">
                  <a:lumMod val="95000"/>
                  <a:lumOff val="5000"/>
                </a:schemeClr>
              </a:solidFill>
              <a:latin typeface="Candara" pitchFamily="34"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pic>
        <p:nvPicPr>
          <p:cNvPr id="1028" name="Picture 4"/>
          <p:cNvPicPr>
            <a:picLocks noChangeAspect="1" noChangeArrowheads="1"/>
          </p:cNvPicPr>
          <p:nvPr/>
        </p:nvPicPr>
        <p:blipFill>
          <a:blip r:embed="rId3" cstate="print"/>
          <a:srcRect/>
          <a:stretch>
            <a:fillRect/>
          </a:stretch>
        </p:blipFill>
        <p:spPr bwMode="auto">
          <a:xfrm>
            <a:off x="1910214" y="1701136"/>
            <a:ext cx="8420100" cy="4686300"/>
          </a:xfrm>
          <a:prstGeom prst="rect">
            <a:avLst/>
          </a:prstGeom>
          <a:noFill/>
          <a:ln w="9525">
            <a:noFill/>
            <a:miter lim="800000"/>
            <a:headEnd/>
            <a:tailEnd/>
          </a:ln>
          <a:effectLst/>
        </p:spPr>
      </p:pic>
      <p:graphicFrame>
        <p:nvGraphicFramePr>
          <p:cNvPr id="8" name="Таблица 5"/>
          <p:cNvGraphicFramePr>
            <a:graphicFrameLocks noGrp="1"/>
          </p:cNvGraphicFramePr>
          <p:nvPr/>
        </p:nvGraphicFramePr>
        <p:xfrm>
          <a:off x="1918623" y="6865672"/>
          <a:ext cx="8669870" cy="1874520"/>
        </p:xfrm>
        <a:graphic>
          <a:graphicData uri="http://schemas.openxmlformats.org/drawingml/2006/table">
            <a:tbl>
              <a:tblPr firstRow="1" bandRow="1">
                <a:tableStyleId>{5C22544A-7EE6-4342-B048-85BDC9FD1C3A}</a:tableStyleId>
              </a:tblPr>
              <a:tblGrid>
                <a:gridCol w="838241"/>
                <a:gridCol w="7831629"/>
              </a:tblGrid>
              <a:tr h="847322">
                <a:tc>
                  <a:txBody>
                    <a:bodyPr/>
                    <a:lstStyle/>
                    <a:p>
                      <a:endParaRPr lang="ru-RU"/>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pPr marL="0" marR="0" indent="0" algn="just" defTabSz="1300163" rtl="0" eaLnBrk="1" fontAlgn="auto" latinLnBrk="0" hangingPunct="1">
                        <a:lnSpc>
                          <a:spcPct val="100000"/>
                        </a:lnSpc>
                        <a:spcBef>
                          <a:spcPts val="0"/>
                        </a:spcBef>
                        <a:spcAft>
                          <a:spcPts val="0"/>
                        </a:spcAft>
                        <a:buClrTx/>
                        <a:buSzTx/>
                        <a:buFontTx/>
                        <a:buNone/>
                        <a:tabLst/>
                        <a:defRPr/>
                      </a:pPr>
                      <a:r>
                        <a:rPr lang="ru-RU" sz="1500" b="0" spc="0" smtClean="0">
                          <a:solidFill>
                            <a:schemeClr val="accent4"/>
                          </a:solidFill>
                          <a:latin typeface="Arial" pitchFamily="34" charset="0"/>
                          <a:cs typeface="Arial" pitchFamily="34" charset="0"/>
                        </a:rPr>
                        <a:t>Двусвязный</a:t>
                      </a:r>
                      <a:r>
                        <a:rPr lang="ru-RU" sz="1500" b="0" spc="0" baseline="0" smtClean="0">
                          <a:solidFill>
                            <a:schemeClr val="accent4"/>
                          </a:solidFill>
                          <a:latin typeface="Arial" pitchFamily="34" charset="0"/>
                          <a:cs typeface="Arial" pitchFamily="34" charset="0"/>
                        </a:rPr>
                        <a:t> список является хранилищем данных с последовательным доступом. </a:t>
                      </a:r>
                      <a:r>
                        <a:rPr lang="ru-RU" sz="1500" b="0" spc="0" smtClean="0">
                          <a:solidFill>
                            <a:schemeClr val="accent4"/>
                          </a:solidFill>
                          <a:latin typeface="Arial" pitchFamily="34" charset="0"/>
                          <a:cs typeface="Arial" pitchFamily="34" charset="0"/>
                        </a:rPr>
                        <a:t>Двусвязные</a:t>
                      </a:r>
                      <a:r>
                        <a:rPr lang="ru-RU" sz="1500" b="0" spc="0" baseline="0" smtClean="0">
                          <a:solidFill>
                            <a:schemeClr val="accent4"/>
                          </a:solidFill>
                          <a:latin typeface="Arial" pitchFamily="34" charset="0"/>
                          <a:cs typeface="Arial" pitchFamily="34" charset="0"/>
                        </a:rPr>
                        <a:t> списки состоят из элементов данных, каждый из которых помимо значения содержит ссылки на следующий и на предыдущий элементы списка. Такой способ организации данных позволяет проводить добавление рядом с текущим элементов или удаление текущего элемента за постоянное время </a:t>
                      </a:r>
                      <a:r>
                        <a:rPr lang="en-US" sz="1500" b="0" spc="0" baseline="0" smtClean="0">
                          <a:solidFill>
                            <a:schemeClr val="accent4"/>
                          </a:solidFill>
                          <a:latin typeface="Arial" pitchFamily="34" charset="0"/>
                          <a:cs typeface="Arial" pitchFamily="34" charset="0"/>
                        </a:rPr>
                        <a:t>O(1). </a:t>
                      </a:r>
                      <a:r>
                        <a:rPr lang="ru-RU" sz="1500" b="0" spc="0" baseline="0" smtClean="0">
                          <a:solidFill>
                            <a:schemeClr val="accent4"/>
                          </a:solidFill>
                          <a:latin typeface="Arial" pitchFamily="34" charset="0"/>
                          <a:cs typeface="Arial" pitchFamily="34" charset="0"/>
                        </a:rPr>
                        <a:t>Недостатком двусвязного списка является то что доступ с использованием индекса требует линейных затрат </a:t>
                      </a:r>
                      <a:r>
                        <a:rPr lang="en-US" sz="1500" b="0" spc="0" baseline="0" smtClean="0">
                          <a:solidFill>
                            <a:schemeClr val="accent4"/>
                          </a:solidFill>
                          <a:latin typeface="Arial" pitchFamily="34" charset="0"/>
                          <a:cs typeface="Arial" pitchFamily="34" charset="0"/>
                        </a:rPr>
                        <a:t>O(N)</a:t>
                      </a:r>
                      <a:r>
                        <a:rPr lang="ru-RU" sz="1500" b="0" spc="0" baseline="0" smtClean="0">
                          <a:solidFill>
                            <a:schemeClr val="accent4"/>
                          </a:solidFill>
                          <a:latin typeface="Arial" pitchFamily="34" charset="0"/>
                          <a:cs typeface="Arial" pitchFamily="34" charset="0"/>
                        </a:rPr>
                        <a:t>.</a:t>
                      </a:r>
                      <a:endParaRPr lang="en-US" sz="1500" b="0" spc="0" smtClean="0">
                        <a:latin typeface="Arial" pitchFamily="34" charset="0"/>
                        <a:cs typeface="Arial" pitchFamily="34" charset="0"/>
                      </a:endParaRPr>
                    </a:p>
                  </a:txBody>
                  <a:tcPr marL="137160" marR="137160" marT="137160" marB="13716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pic>
        <p:nvPicPr>
          <p:cNvPr id="9" name="Picture 2" descr="book icon"/>
          <p:cNvPicPr>
            <a:picLocks noChangeAspect="1" noChangeArrowheads="1"/>
          </p:cNvPicPr>
          <p:nvPr/>
        </p:nvPicPr>
        <p:blipFill>
          <a:blip r:embed="rId4" cstate="print"/>
          <a:srcRect/>
          <a:stretch>
            <a:fillRect/>
          </a:stretch>
        </p:blipFill>
        <p:spPr bwMode="auto">
          <a:xfrm>
            <a:off x="2060518" y="7407346"/>
            <a:ext cx="609600" cy="609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Удаление элемента</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7</a:t>
            </a:fld>
            <a:endParaRPr lang="ru-RU"/>
          </a:p>
        </p:txBody>
      </p:sp>
      <p:sp>
        <p:nvSpPr>
          <p:cNvPr id="98305" name="Rectangle 1"/>
          <p:cNvSpPr>
            <a:spLocks noChangeArrowheads="1"/>
          </p:cNvSpPr>
          <p:nvPr/>
        </p:nvSpPr>
        <p:spPr bwMode="auto">
          <a:xfrm>
            <a:off x="0" y="0"/>
            <a:ext cx="13004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ru-RU" sz="1800" smtClean="0">
                <a:solidFill>
                  <a:srgbClr val="000000"/>
                </a:solidFill>
                <a:latin typeface="Arial" charset="0"/>
              </a:rPr>
              <a:t/>
            </a:r>
            <a:br>
              <a:rPr lang="ru-RU" sz="1800" smtClean="0">
                <a:solidFill>
                  <a:srgbClr val="000000"/>
                </a:solidFill>
                <a:latin typeface="Arial" charset="0"/>
              </a:rPr>
            </a:br>
            <a:endParaRPr lang="ru-RU" sz="1800" smtClean="0">
              <a:solidFill>
                <a:srgbClr val="000000"/>
              </a:solidFill>
              <a:latin typeface="Arial" charset="0"/>
            </a:endParaRPr>
          </a:p>
        </p:txBody>
      </p:sp>
      <p:pic>
        <p:nvPicPr>
          <p:cNvPr id="2050" name="Picture 2"/>
          <p:cNvPicPr>
            <a:picLocks noChangeAspect="1" noChangeArrowheads="1"/>
          </p:cNvPicPr>
          <p:nvPr/>
        </p:nvPicPr>
        <p:blipFill>
          <a:blip r:embed="rId3" cstate="print"/>
          <a:srcRect/>
          <a:stretch>
            <a:fillRect/>
          </a:stretch>
        </p:blipFill>
        <p:spPr bwMode="auto">
          <a:xfrm>
            <a:off x="2344738" y="2552700"/>
            <a:ext cx="8315325"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smtClean="0">
                <a:solidFill>
                  <a:schemeClr val="tx1">
                    <a:lumMod val="95000"/>
                    <a:lumOff val="5000"/>
                  </a:schemeClr>
                </a:solidFill>
                <a:latin typeface="Candara" pitchFamily="34" charset="0"/>
                <a:cs typeface="Courier New" pitchFamily="49" charset="0"/>
              </a:rPr>
              <a:t>Добавление элемента</a:t>
            </a:r>
            <a:endParaRPr lang="ru-RU" b="0">
              <a:latin typeface="Candara" pitchFamily="34" charset="0"/>
            </a:endParaRP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8</a:t>
            </a:fld>
            <a:endParaRPr lang="ru-RU"/>
          </a:p>
        </p:txBody>
      </p:sp>
      <p:sp>
        <p:nvSpPr>
          <p:cNvPr id="98305" name="Rectangle 1"/>
          <p:cNvSpPr>
            <a:spLocks noChangeArrowheads="1"/>
          </p:cNvSpPr>
          <p:nvPr/>
        </p:nvSpPr>
        <p:spPr bwMode="auto">
          <a:xfrm>
            <a:off x="0" y="0"/>
            <a:ext cx="13004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ru-RU" sz="1800" smtClean="0">
                <a:solidFill>
                  <a:srgbClr val="000000"/>
                </a:solidFill>
                <a:latin typeface="Arial" charset="0"/>
              </a:rPr>
              <a:t/>
            </a:r>
            <a:br>
              <a:rPr lang="ru-RU" sz="1800" smtClean="0">
                <a:solidFill>
                  <a:srgbClr val="000000"/>
                </a:solidFill>
                <a:latin typeface="Arial" charset="0"/>
              </a:rPr>
            </a:br>
            <a:endParaRPr lang="ru-RU" sz="1800" smtClean="0">
              <a:solidFill>
                <a:srgbClr val="000000"/>
              </a:solidFill>
              <a:latin typeface="Arial" charset="0"/>
            </a:endParaRPr>
          </a:p>
        </p:txBody>
      </p:sp>
      <p:pic>
        <p:nvPicPr>
          <p:cNvPr id="8" name="Picture 3"/>
          <p:cNvPicPr>
            <a:picLocks noChangeAspect="1" noChangeArrowheads="1"/>
          </p:cNvPicPr>
          <p:nvPr/>
        </p:nvPicPr>
        <p:blipFill>
          <a:blip r:embed="rId3" cstate="print"/>
          <a:srcRect/>
          <a:stretch>
            <a:fillRect/>
          </a:stretch>
        </p:blipFill>
        <p:spPr bwMode="auto">
          <a:xfrm>
            <a:off x="2330450" y="1457325"/>
            <a:ext cx="8343900"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Нулевой слайд">
  <a:themeElements>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Презентация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Презентация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Презентация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Презентация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Презентация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Презентация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Презентация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Презентация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Презентация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Презентация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Презентация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Презентация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тезисы, автор">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Мириад_Диасофт">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txDef>
      <a:spPr bwMode="auto">
        <a:noFill/>
        <a:ln w="9525">
          <a:noFill/>
          <a:miter lim="800000"/>
          <a:headEnd/>
          <a:tailEnd/>
        </a:ln>
        <a:effectLst/>
      </a:spPr>
      <a:bodyPr wrap="none" lIns="91435" tIns="45718" rIns="91435" bIns="45718">
        <a:noAutofit/>
      </a:bodyPr>
      <a:lstStyle>
        <a:defPPr defTabSz="1300163">
          <a:lnSpc>
            <a:spcPct val="50000"/>
          </a:lnSpc>
          <a:spcBef>
            <a:spcPct val="50000"/>
          </a:spcBef>
          <a:defRPr sz="2400" dirty="0"/>
        </a:defPPr>
      </a:lstStyle>
    </a:tx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Финальный слайд">
  <a:themeElements>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5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Нулевой слайд">
  <a:themeElements>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Презентация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Презентация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Презентация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Презентация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Презентация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Презентация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Презентация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Презентация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Презентация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Презентация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Презентация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Презентация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Презентация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Тема, тезисы, автор">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Мириад_Диасофт">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txDef>
      <a:spPr bwMode="auto">
        <a:noFill/>
        <a:ln w="9525">
          <a:noFill/>
          <a:miter lim="800000"/>
          <a:headEnd/>
          <a:tailEnd/>
        </a:ln>
        <a:effectLst/>
      </a:spPr>
      <a:bodyPr wrap="none" lIns="91435" tIns="45718" rIns="91435" bIns="45718">
        <a:noAutofit/>
      </a:bodyPr>
      <a:lstStyle>
        <a:defPPr defTabSz="1300163">
          <a:lnSpc>
            <a:spcPct val="50000"/>
          </a:lnSpc>
          <a:spcBef>
            <a:spcPct val="50000"/>
          </a:spcBef>
          <a:defRPr sz="2400" dirty="0"/>
        </a:defPPr>
      </a:lstStyle>
    </a:tx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Основная часть">
  <a:themeElements>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ru-RU" sz="26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2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Презентация1</Template>
  <TotalTime>0</TotalTime>
  <Words>431</Words>
  <Application>Microsoft Office PowerPoint</Application>
  <PresentationFormat>Custom</PresentationFormat>
  <Paragraphs>65</Paragraphs>
  <Slides>15</Slides>
  <Notes>15</Notes>
  <HiddenSlides>0</HiddenSlides>
  <MMClips>0</MMClips>
  <ScaleCrop>false</ScaleCrop>
  <HeadingPairs>
    <vt:vector size="4" baseType="variant">
      <vt:variant>
        <vt:lpstr>Theme</vt:lpstr>
      </vt:variant>
      <vt:variant>
        <vt:i4>7</vt:i4>
      </vt:variant>
      <vt:variant>
        <vt:lpstr>Slide Titles</vt:lpstr>
      </vt:variant>
      <vt:variant>
        <vt:i4>15</vt:i4>
      </vt:variant>
    </vt:vector>
  </HeadingPairs>
  <TitlesOfParts>
    <vt:vector size="22" baseType="lpstr">
      <vt:lpstr>Нулевой слайд</vt:lpstr>
      <vt:lpstr>Тема, тезисы, автор</vt:lpstr>
      <vt:lpstr>Основная часть</vt:lpstr>
      <vt:lpstr>Финальный слайд</vt:lpstr>
      <vt:lpstr>1_Нулевой слайд</vt:lpstr>
      <vt:lpstr>1_Тема, тезисы, автор</vt:lpstr>
      <vt:lpstr>1_Основная часть</vt:lpstr>
      <vt:lpstr>Slide 0</vt:lpstr>
      <vt:lpstr> </vt:lpstr>
      <vt:lpstr>Коллекции</vt:lpstr>
      <vt:lpstr> </vt:lpstr>
      <vt:lpstr>Массивы</vt:lpstr>
      <vt:lpstr> </vt:lpstr>
      <vt:lpstr>Двусвязный список</vt:lpstr>
      <vt:lpstr>Удаление элемента</vt:lpstr>
      <vt:lpstr>Добавление элемента</vt:lpstr>
      <vt:lpstr> </vt:lpstr>
      <vt:lpstr>Красно-чёрные деревья</vt:lpstr>
      <vt:lpstr> </vt:lpstr>
      <vt:lpstr>Хеш таблица</vt:lpstr>
      <vt:lpstr>Связные хеш таблицы</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2013-02-08T09:58:17Z</dcterms:created>
  <dcterms:modified xsi:type="dcterms:W3CDTF">2013-12-26T04:20:07Z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