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63"/>
  </p:notesMasterIdLst>
  <p:handoutMasterIdLst>
    <p:handoutMasterId r:id="rId64"/>
  </p:handoutMasterIdLst>
  <p:sldIdLst>
    <p:sldId id="257" r:id="rId7"/>
    <p:sldId id="460" r:id="rId8"/>
    <p:sldId id="462" r:id="rId9"/>
    <p:sldId id="461" r:id="rId10"/>
    <p:sldId id="491" r:id="rId11"/>
    <p:sldId id="474" r:id="rId12"/>
    <p:sldId id="470" r:id="rId13"/>
    <p:sldId id="472" r:id="rId14"/>
    <p:sldId id="530" r:id="rId15"/>
    <p:sldId id="534" r:id="rId16"/>
    <p:sldId id="536" r:id="rId17"/>
    <p:sldId id="541" r:id="rId18"/>
    <p:sldId id="542" r:id="rId19"/>
    <p:sldId id="531" r:id="rId20"/>
    <p:sldId id="532" r:id="rId21"/>
    <p:sldId id="533" r:id="rId22"/>
    <p:sldId id="535" r:id="rId23"/>
    <p:sldId id="539" r:id="rId24"/>
    <p:sldId id="540" r:id="rId25"/>
    <p:sldId id="529" r:id="rId26"/>
    <p:sldId id="442" r:id="rId27"/>
    <p:sldId id="475" r:id="rId28"/>
    <p:sldId id="469" r:id="rId29"/>
    <p:sldId id="471" r:id="rId30"/>
    <p:sldId id="473" r:id="rId31"/>
    <p:sldId id="547" r:id="rId32"/>
    <p:sldId id="548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97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551" r:id="rId49"/>
    <p:sldId id="552" r:id="rId50"/>
    <p:sldId id="553" r:id="rId51"/>
    <p:sldId id="490" r:id="rId52"/>
    <p:sldId id="457" r:id="rId53"/>
    <p:sldId id="528" r:id="rId54"/>
    <p:sldId id="446" r:id="rId55"/>
    <p:sldId id="502" r:id="rId56"/>
    <p:sldId id="513" r:id="rId57"/>
    <p:sldId id="514" r:id="rId58"/>
    <p:sldId id="515" r:id="rId59"/>
    <p:sldId id="549" r:id="rId60"/>
    <p:sldId id="550" r:id="rId61"/>
    <p:sldId id="259" r:id="rId6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-426" y="-17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55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66849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Map EMPTY_MAP = new EmptyMap();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&lt;K,V&gt; Map&lt;K,V&gt; emptyMap()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(Map&lt;K,V&gt;) EMPTY_MAP;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EmptyMap extends AbstractMap&lt;Object,Object&gt; implements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6428348081105594320L;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                         {return 0;}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isEmpty()                   {return true;}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containsKey(Object key)    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containsValue(Object value)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Object get(Object key)              {return null;}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Set&lt;Object&gt; keySet()                {return Collections.&lt;Object&gt;emptySet();}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Collection&lt;Object&gt; values()         {return Collections.&lt;Object&gt;emptySet();}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Set&lt;Map.Entry&lt;Object,Object&gt;&gt; entrySet()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Collections.emptySet();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equals(Object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(o instanceof Map) &amp;&amp; ((Map)o).size()==0;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hashCode()                     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// Preserves singleton property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EMPTY_MAP;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812910" y="1740820"/>
            <a:ext cx="111021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emptyMap()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951662" y="1333659"/>
            <a:ext cx="154467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EmptyMap()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209531" y="3082848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106338" y="2511918"/>
            <a:ext cx="289124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AbstractMap&lt;Object,Object&gt;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655125" y="1347311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452683" y="1950087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2702056" y="6726804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910679" y="8069931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ассоциативного массива. Для получение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33498" y="828421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EmptyMapDemo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Collections.emptyMap();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3" y="560915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64665"/>
            <a:ext cx="11901267" cy="756990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EmptyMapsCompareDemo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Map&lt;String, Integer&gt; theMap;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Integer&gt;(0, 1.0F);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HashMap(0, 1.0F):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Collections.emptyMap();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 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HashMap(): 407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HashMap(0, 1.0F): 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TreeMap(): 1328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Collections.emptyMap(): 31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804220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SingletonMap&lt;K,V&gt; extends AbstractMap&lt;K,V&gt;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-6979724477215052911L;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K k;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V v;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SingletonMap(K key, V value)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k = key;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v = 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                         {return 1;}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isEmpty()                  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containsKey(Object key)     {return eq(key, k);}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containsValue(Object value) {return eq(value, v);}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V get(Object key)                   {return (eq(key, k) ? v : null);}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Set&lt;K&gt; keySet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Set&lt;Map.Entry&lt;K,V&gt;&gt; entrySet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Collection&lt;V&gt; values = null;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Set&lt;K&gt; keySet()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(keySet==null)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keySet = singleton(k);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keySet;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Set&lt;Map.Entry&lt;K,V&gt;&gt; entrySet()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(entrySet==null)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entrySet = Collections.&lt;Map.Entry&lt;K,V&gt;&gt;singleton(new SimpleImmutableEntry&lt;K,V&gt;(k, v));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entrySet;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Collection&lt;V&gt; values()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(values==null)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values = singleton(v);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values;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523800" y="1918241"/>
            <a:ext cx="18471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K k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26075" y="2125228"/>
            <a:ext cx="18471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V v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195884" y="3464985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6088977" y="1338209"/>
            <a:ext cx="181307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AbstractMap&lt;K,V&gt;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423977"/>
            <a:ext cx="11901267" cy="222522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&lt;K,V&gt; Map&lt;K,V&gt; singletonMap(K key, V value)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SingletonMap&lt;K,V&gt;(key,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SingletonMap&lt;K,V&gt; extends AbstractMap&lt;K,V&gt;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1760553" y="4726229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SinlgetonMap&lt;K,V&gt;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ассоциативного массива с одной парой ключ значение. Для создание объекта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883372" y="49405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683859" y="2027432"/>
            <a:ext cx="188814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SingletonMap&lt;K,V&gt;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3341226" y="2602913"/>
            <a:ext cx="188814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SingletonMap&lt;K,V&gt;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SingletonMapDemo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Collections.singletonMap(2546,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554091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одной пары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864409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OnePairMapsCompareDemo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Map&lt;String, Integer&gt; theMap;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Integer&gt;(1, 1.0F);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HashMap(1, 1.0F):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Collections.singletonMap(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одной пары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HashMap(): 781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HashMap(1, 1.0F): 875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TreeMap(): 1500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SingletonMap(): 172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lvl="0"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6. Ассоциативные массивы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HashMap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973602"/>
            <a:ext cx="11901267" cy="67126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HashMap&lt;K,V&gt; extends AbstractMap&lt;K,V&gt; implements 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int DEFAULT_INITIAL_CAPACITY = 16;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int MAXIMUM_CAPACITY = 1 &lt;&lt; 30;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float DEFAULT_LOAD_FACTOR = 0.75f;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transient Entry&lt;K,V&gt;[] table;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transient int size;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threshold;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final float loadFactor;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HashMap(int initialCapacity)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HashMap(int initialCapacity, float loadFactor)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HashMap(Map&lt;? extends K, ? extends V&gt; m)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put(K key, V value)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remove(Object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Collection Views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class Entry&lt;K,V&gt; implements 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846148" y="7915710"/>
          <a:ext cx="1144910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29"/>
                <a:gridCol w="10698480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таблицы. Хеш таблица хранится в массиве односвязных списков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Элементами односвязных списков являются объекты статического вложенного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Фактор загрузки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loadFactor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не может быть изменён после создания хеш таблицы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Число элементов и пороговое число элементов при достижении которого должно происходить расширение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хранятся в полях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size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threshold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соответственно.  Может хранить пару ключ значение с ключом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941670" y="836609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151597" y="1945536"/>
            <a:ext cx="198367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Entry&lt;K,V&gt;[] table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116643" y="6738174"/>
            <a:ext cx="5543464" cy="64358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static class Entry&lt;K,V&gt; implements 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46474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AnotherMapPutDemo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5527, 2546, 7392, 4444,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map size: 1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map size: 2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5527 map size: 3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map size: 4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null was set for id: 4444 map size: 5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map size: 5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171813" y="2830843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90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MapNullKeyPutDemo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2546, 7392, 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(or replaced null value)."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10854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(or replaced null value). Map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(or replaced null value). Map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null (or replaced null value). Map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(or replaced null value).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(or replaced null value). Map size: 5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key=null,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MapGetDemo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staff.put(4444,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toGet = { 5464, 3333, 7935, 4444,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6666, 7392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+ entry.getValue());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toGet)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empGot = staff.get(f);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(empGot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 for key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found,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empGot);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value for key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in the set.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:\maps1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888" y="865353"/>
            <a:ext cx="12534900" cy="850582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5464 was found, value: 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3333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7935 was found, value: 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4444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6666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7392 was found, value: 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7"/>
          <p:cNvSpPr/>
          <p:nvPr/>
        </p:nvSpPr>
        <p:spPr bwMode="auto">
          <a:xfrm>
            <a:off x="4261127" y="3895368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46745" y="2410037"/>
            <a:ext cx="21687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90"/>
            <a:ext cx="11901267" cy="737882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MapRemoveDemo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staff.put(4444,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toRemove = {5464, 3333, 7935, 6666 ,7392, 4444};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initial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toRemove)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empRemoved = staff.remove(f);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(empRemoved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removed,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removed.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final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initial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5464 was succesfully removed, map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3333 was not removed.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7935 was succesfully removed, map size: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6666 was not removed.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7392 was succesfully removed,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4444 was not removed.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final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7"/>
          <p:cNvSpPr/>
          <p:nvPr/>
        </p:nvSpPr>
        <p:spPr bwMode="auto">
          <a:xfrm>
            <a:off x="2964589" y="4304797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33097" y="2396386"/>
            <a:ext cx="21687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 в </a:t>
            </a:r>
            <a:r>
              <a:rPr lang="en-US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HashMap&lt;K,V&gt;</a:t>
            </a:r>
            <a:r>
              <a:rPr lang="ru-RU" sz="4400" b="0" smtClean="0">
                <a:solidFill>
                  <a:srgbClr val="800000"/>
                </a:solidFill>
                <a:latin typeface="Candara" pitchFamily="34" charset="0"/>
              </a:rPr>
              <a:t/>
            </a:r>
            <a:br>
              <a:rPr lang="ru-RU" sz="4400" b="0" smtClean="0">
                <a:solidFill>
                  <a:srgbClr val="800000"/>
                </a:solidFill>
                <a:latin typeface="Candara" pitchFamily="34" charset="0"/>
              </a:rPr>
            </a:b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8" y="1451278"/>
            <a:ext cx="11901267" cy="125572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HashMap&lt;K,V&gt; extends AbstractMap&lt;K,V&gt; implements 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109697" y="439537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использованием альтернативных представлений меняет содержимое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наоборот изменение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меняет альтернативные представления.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800" y="4571121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KeySetValuesDemo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"\nKeys: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key : staff.keySet())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"\nValues: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staff.values())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504753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value=Harry Hacker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ключа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053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ContainsKeyDemo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ru-RU" sz="1400" b="1" smtClean="0">
                <a:latin typeface="Courier New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toCheck = {5464, 3333, 7935, 6666 ,7392};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toCheck)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(staff.containsKey(f))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contains key: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does not contain key: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ассоциативных массивов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1392060" y="1873692"/>
          <a:ext cx="9962872" cy="241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79"/>
                <a:gridCol w="2285358"/>
                <a:gridCol w="2560180"/>
                <a:gridCol w="2557155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put(K key, V value)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4"/>
          <p:cNvGraphicFramePr>
            <a:graphicFrameLocks noGrp="1"/>
          </p:cNvGraphicFramePr>
          <p:nvPr/>
        </p:nvGraphicFramePr>
        <p:xfrm>
          <a:off x="1105478" y="5246964"/>
          <a:ext cx="10481478" cy="241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86"/>
                <a:gridCol w="2866029"/>
                <a:gridCol w="3248168"/>
                <a:gridCol w="1856095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containsKey(Object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containsValue(Object value)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Обход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ключа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key: 3333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7935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key: 6666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7392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значения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ContainsValueDemo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toCheck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"Abby Normal"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"William Gates"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s: toCheck)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(staff.containsValue(s))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contains 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does not contain 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061326" y="8189455"/>
          <a:ext cx="461865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383502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Поиск значения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лучше не использовать.  Он требует затрат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781" y="8283312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значения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Abby Normal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value: 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value: 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William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LinkedHashMap&lt;K,V&gt;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LinkedHashMap&lt;K,V&gt;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19266"/>
            <a:ext cx="11901267" cy="397031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LinkedHashMap&lt;K,V&gt; extends HashMap&lt;K,V&gt; implements Map&lt;K,V&gt;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Entry&lt;K,V&gt; header;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final boolean accessOrder;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initialCapacity, float loadFactor)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LinkedHashMap(Map&lt;? extends K, ? extends V&gt; m)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initialCapacity, float loadFactor, boolean accessOrder)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containsValue(Object value)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Entry&lt;K,V&gt; extends HashMap.Entry&lt;K,V&gt;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1583138" y="6264330"/>
          <a:ext cx="99492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29"/>
                <a:gridCol w="9198591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двусвязного списка. Реализация хеш таблицы наследуется от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хранится в массиве односвязных списков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Элементами являются объекты статического вложенного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Основное отличие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том что значения хранятся в порядке добавления или в порядке последнего доступа. Для задания хранения элементов в порядке последнего доступа необходимо использовать конструктор с параметром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accessOrder.</a:t>
                      </a:r>
                      <a:endParaRPr lang="ru-RU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678660" y="678295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038701" y="1617991"/>
            <a:ext cx="1847197" cy="23810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 header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089349" y="4281578"/>
            <a:ext cx="6457864" cy="64358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static class Entry&lt;K,V&gt; extends HashMap.Entry&lt;K,V&gt;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864842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87995"/>
            <a:ext cx="11901267" cy="2225225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SortedMap&lt;K, V&gt; extends Map&lt;K, V&gt;{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K&gt; comparator();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subMap(K fromKey, 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headMap(K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tailMap(K fromKey);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firstKey();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lastKey();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127615" y="5024686"/>
          <a:ext cx="657594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96"/>
                <a:gridCol w="5786650"/>
              </a:tblGrid>
              <a:tr h="93938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 описывает функциональность ассоциативных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которых ключи хранятся в порядке возрастания.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3241344" y="520662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8"/>
          <p:cNvSpPr/>
          <p:nvPr/>
        </p:nvSpPr>
        <p:spPr bwMode="auto">
          <a:xfrm>
            <a:off x="617301" y="946298"/>
            <a:ext cx="11901267" cy="662821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TreeMap&lt;K,V&gt; extends AbstractMap&lt;K,V&gt; implements NavigableMap&lt;K,V&gt;,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final Comparator&lt;? super K&gt; comparator;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Entry&lt;K,V&gt; root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int size = 0;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TreeMap(Comparator&lt;? super K&gt; comparator)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TreeMap(Map&lt;? extends K, ? extends V&gt;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TreeMap(SortedMap&lt;K, ? extends V&gt;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Comparator&lt;? super K&gt; comparator()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put(K key, V value)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remove(Object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class Entry&lt;K,V&gt; implements Map.Entry&lt;K,V&gt; { ...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subMap(K fromKey, 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headMap(K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tailMap(K fromKey);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firstKey();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lastKey();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846139" y="7851557"/>
          <a:ext cx="115214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10698480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красно-чёрных деревьев. Ключи хранятся в определённом порядке который задаётся 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TreeMap&lt;K,V&gt;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add, remove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 contains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 логарифмическое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Ключ может быть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если используется реализация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Comparator.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968958" y="817502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1102995" y="5960242"/>
            <a:ext cx="7017424" cy="22048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static final class Entry&lt;K,V&gt; implements Map.Entry&lt;K,V&gt; { ... }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997759" y="1549752"/>
            <a:ext cx="165612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396667"/>
            <a:ext cx="11901267" cy="5113314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Map&lt;K,V&gt;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put(K key, V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putAll(Map&lt;? extends K, ? extends V&gt; m);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get(Object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remove(Object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 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Collection Views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Interface for entrySet elements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interface Entry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K getKey();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 getValue();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 setValue(V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793832" y="7017244"/>
          <a:ext cx="1131173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/>
                <a:gridCol w="10484136"/>
              </a:tblGrid>
              <a:tr h="8848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Map&lt;K,V&gt; описывает функциональность ассоциативных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массивов для отображения из ключей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K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 значения V. Map&lt;K,V&gt; содержит методы для задания значения для ключа, запрашивания значения по ключу, удаления пары ключ значение, поиска ключей, поиска значений и получения альтернативных представлений ассоциативного массива.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внутренний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для описания функциональности пары ключ значение.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для задания значения для ключа возвращает предыдущее значение ключа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по ключу значение не хранилось. Метод для удаления пары ключ значение по ключу возвращает значение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по ключу значение не хранилось.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34857" y="763592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46474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5527, 2546, 7392, 4444,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map size: 1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map size: 2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5527 map size: 3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map size: 4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null was set for id: 4444 map size: 5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map size: 5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171813" y="2830843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MapNullKeyPutDemo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NumberNullComparator());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2546, 7392, 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(or replaced null value)."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10854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(or replaced null value). Map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(or replaced null value). Map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null (or replaced null value). Map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(or replaced null value).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(or replaced null value). Map size: 5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key=null,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18576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WordCountDemo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Map&lt;String, Integer&gt; wordCount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words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"watermelon"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"tangerine"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word : words)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frequency = wordCount.get(word);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map.put(word, (frequency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? 1 : frequency + 1);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.println(wordCount.size()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distinct words:"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.println(wordCount);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469050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 distinct words: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{apple=5, kiwi=1, melon=2, orange=3, pear=3, tangerine=1, watermelon=1}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MapPutDemo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outputMap(staff);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"\nFrancesca Cruz is getting married!"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Miller"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outputMap(staff);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outputMap(Map&lt;Integer, String&gt; staff)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842378"/>
            <a:ext cx="11900848" cy="418576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4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Cruz is getting married!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Miller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4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375461" y="2719385"/>
            <a:ext cx="151815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Cruz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391384" y="4850711"/>
            <a:ext cx="17350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Miller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6254</Words>
  <Application>Microsoft Office PowerPoint</Application>
  <PresentationFormat>Custom</PresentationFormat>
  <Paragraphs>1200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Slide 0</vt:lpstr>
      <vt:lpstr> </vt:lpstr>
      <vt:lpstr>Интерфейс Map&lt;K,V&gt;</vt:lpstr>
      <vt:lpstr>Производительность ассоциативных массивов</vt:lpstr>
      <vt:lpstr>Интерфейс Map&lt;K,V&gt;</vt:lpstr>
      <vt:lpstr>Использование Map</vt:lpstr>
      <vt:lpstr>Использование Map</vt:lpstr>
      <vt:lpstr>Добавление значения по ключу</vt:lpstr>
      <vt:lpstr> </vt:lpstr>
      <vt:lpstr>Класс EmptyMap&lt;K,V&gt;</vt:lpstr>
      <vt:lpstr>Использование EmptyMap&lt;K,V&gt;</vt:lpstr>
      <vt:lpstr>Сравнение производительности для пустой Map&lt;K,V&gt;</vt:lpstr>
      <vt:lpstr>Сравнение производительности для пустой Map &lt;K,V&gt;</vt:lpstr>
      <vt:lpstr> </vt:lpstr>
      <vt:lpstr>Класс SingletonMap&lt;K,V&gt;</vt:lpstr>
      <vt:lpstr>Класс SingletonMap&lt;K,V&gt;</vt:lpstr>
      <vt:lpstr>Использование SingletonMap&lt;K,V&gt;</vt:lpstr>
      <vt:lpstr>Сравнение производительности для одной пары</vt:lpstr>
      <vt:lpstr>Сравнение производительности для одной пары</vt:lpstr>
      <vt:lpstr> </vt:lpstr>
      <vt:lpstr>Класс HashMap</vt:lpstr>
      <vt:lpstr> </vt:lpstr>
      <vt:lpstr>Добавление значения по ключу</vt:lpstr>
      <vt:lpstr>Добавление значения по ключу</vt:lpstr>
      <vt:lpstr>Добавление значения по ключу</vt:lpstr>
      <vt:lpstr>Добавление значения по ключу null</vt:lpstr>
      <vt:lpstr>Добавление значения по ключу null</vt:lpstr>
      <vt:lpstr> </vt:lpstr>
      <vt:lpstr>Получение значения по ключу</vt:lpstr>
      <vt:lpstr>Получение значения по ключу</vt:lpstr>
      <vt:lpstr> </vt:lpstr>
      <vt:lpstr>Удаление значения по ключу</vt:lpstr>
      <vt:lpstr>Удаление значения по ключу</vt:lpstr>
      <vt:lpstr> </vt:lpstr>
      <vt:lpstr>Получение альтернативных представлений в HashMap&lt;K,V&gt; </vt:lpstr>
      <vt:lpstr>Получение альтернативных представлений</vt:lpstr>
      <vt:lpstr>Получение альтернативных представлений</vt:lpstr>
      <vt:lpstr> </vt:lpstr>
      <vt:lpstr>Поиск ключа</vt:lpstr>
      <vt:lpstr>Поиск ключа</vt:lpstr>
      <vt:lpstr>Поиск значения</vt:lpstr>
      <vt:lpstr>Поиск значения</vt:lpstr>
      <vt:lpstr> </vt:lpstr>
      <vt:lpstr>Класс LinkedHashMap&lt;K,V&gt;</vt:lpstr>
      <vt:lpstr>Добавление значения по ключу</vt:lpstr>
      <vt:lpstr> </vt:lpstr>
      <vt:lpstr>Интерфейс SortedMap&lt;K,V&gt;</vt:lpstr>
      <vt:lpstr> </vt:lpstr>
      <vt:lpstr>Класс TreeMap&lt;K,V&gt;</vt:lpstr>
      <vt:lpstr> </vt:lpstr>
      <vt:lpstr>Добавление значения по ключу</vt:lpstr>
      <vt:lpstr>Добавление значения по ключу</vt:lpstr>
      <vt:lpstr>Добавление значения по ключу</vt:lpstr>
      <vt:lpstr>Добавление значения по ключу null</vt:lpstr>
      <vt:lpstr>Добавление значения по ключу null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2013-02-04T04:35:57Z</dcterms:created>
  <dcterms:modified xsi:type="dcterms:W3CDTF">2013-12-26T04:20:56Z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