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3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542F-BBCA-4CD6-A2E1-2677C36AB234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6592F-FB46-4B46-841B-BC39EABB0D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Vizualizace aktuálních služeb ve </a:t>
            </a:r>
            <a:r>
              <a:rPr lang="cs-CZ" dirty="0" err="1"/>
              <a:t>měste</a:t>
            </a:r>
            <a:endParaRPr lang="cs-CZ" dirty="0"/>
          </a:p>
          <a:p>
            <a:r>
              <a:rPr lang="cs-CZ" dirty="0"/>
              <a:t>Výběr vhodného místa z kandidátů (například pozemků)</a:t>
            </a:r>
          </a:p>
          <a:p>
            <a:r>
              <a:rPr lang="cs-CZ" dirty="0"/>
              <a:t>Optimální rozvržení míst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Demografické údaje – Populace, Průměrný příjem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168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Accesibility</a:t>
            </a:r>
            <a:r>
              <a:rPr lang="en-US" dirty="0"/>
              <a:t> – </a:t>
            </a:r>
            <a:r>
              <a:rPr lang="en-US" dirty="0" err="1"/>
              <a:t>chuze</a:t>
            </a:r>
            <a:r>
              <a:rPr lang="en-US" dirty="0"/>
              <a:t> + </a:t>
            </a:r>
            <a:r>
              <a:rPr lang="en-US" dirty="0" err="1"/>
              <a:t>kolo</a:t>
            </a:r>
            <a:r>
              <a:rPr lang="en-US" dirty="0"/>
              <a:t> + </a:t>
            </a:r>
            <a:r>
              <a:rPr lang="en-US" dirty="0" err="1"/>
              <a:t>mhd</a:t>
            </a:r>
            <a:endParaRPr lang="en-US" dirty="0"/>
          </a:p>
          <a:p>
            <a:r>
              <a:rPr lang="en-US" dirty="0"/>
              <a:t>Surplus – </a:t>
            </a:r>
            <a:r>
              <a:rPr lang="en-US" dirty="0" err="1"/>
              <a:t>volny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+ </a:t>
            </a:r>
            <a:r>
              <a:rPr lang="en-US" dirty="0" err="1"/>
              <a:t>prace</a:t>
            </a:r>
            <a:endParaRPr lang="en-US" dirty="0"/>
          </a:p>
          <a:p>
            <a:r>
              <a:rPr lang="en-US" dirty="0" err="1"/>
              <a:t>Neccesity</a:t>
            </a:r>
            <a:r>
              <a:rPr lang="en-US" dirty="0"/>
              <a:t> – </a:t>
            </a:r>
            <a:r>
              <a:rPr lang="en-US" dirty="0" err="1"/>
              <a:t>potrebuju</a:t>
            </a:r>
            <a:r>
              <a:rPr lang="en-US" dirty="0"/>
              <a:t> to?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011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FE9F4-93F8-CC76-19B1-E530E6BE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10823-6022-5A8A-49AB-7F93638D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E7C423-D0DF-9AA5-7C8F-54536758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EFEF-790A-4601-BC77-76F6E6285B33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62DA92-0006-A022-DD28-B8048A3F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3911AD-5CF2-863B-8EC1-9A9E4BB5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33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29FB39-BAD1-8595-AFAD-87592BB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3945D7E-F555-BDFF-8705-D67BAB46E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E70DE0-AC19-341C-C559-25C62A0A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F7AD-9497-4640-8090-B5F3638953A0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81C607-C63F-13F8-CCB5-48E3553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25312E-D053-1D91-BA65-43DD8403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39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68D25C-C920-C30D-2AE3-A30E19906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956008E-57D6-CC35-CE5B-DD1A1F4BB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65DF31-2672-05B0-B5BF-BF4095E2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B85-80C2-4998-80A7-EC5EACD4EB35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DA8D63-5C1B-FB2A-E83A-F506D254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C09E1C-7C3F-A6CA-7F48-F00D275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7D09BC-18EE-F674-64D8-903F948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A0F4F2-CBC2-0325-A733-39C66882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24C6B0-AAF1-1413-F941-427ECA1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A816-CB9A-4ECB-B905-133845B173D8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CC7B84-6D1E-A738-37C5-3CE1B95C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BFB0DC-B657-BBB8-BA00-49F283C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05C71-333C-CF7C-BA5E-AD5C96C2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FC6E3-BCA1-3147-1F3B-D360631C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DE5A7F-D348-D628-83F7-97883A5E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18FC-79B5-48CA-8F10-FABDAD34F25F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4FD504-1240-94AD-6337-066A5182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E91D98-4749-0DEB-2AD5-3790ADF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3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7BF5B-E1A1-00A1-3E76-A4C1F5F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4F98E-9F16-A5EC-535E-ECED285C3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47F346-EBBE-120B-649B-6ED00142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301E288-E44A-6908-99BD-2B3587B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52B7-D9D4-43D3-BA9C-D8680E075A49}" type="datetime1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70AEC16-742E-37FC-4D70-D2BE2AE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9A0C67-F343-9D27-62FC-3F1EC64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53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EBC05-82EF-9B49-B35F-6D966CE9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69B343-F315-0D31-6D41-33163ED1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187E0E7-5387-0D18-9B78-2C5D7ADC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B08FDC-DF41-BB14-B176-6B7A443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025E51-FF4C-EDEE-BEC4-E56DFDB77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37B1FB6-1E5B-D90B-6360-BEC9F60A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E970-0AC5-4897-AFF8-CE8348329E0D}" type="datetime1">
              <a:rPr lang="cs-CZ" smtClean="0"/>
              <a:t>02.04.2023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48E7F55-E3FE-8488-0E81-B5BFCD92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36872E4-316A-D628-7755-FDD010A3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AECE5-A984-6391-DF83-FE707FA9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35FFA9-01DF-318C-D769-EF6BAC9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7E2-86C1-47D5-9E04-ED2FA22A2AF8}" type="datetime1">
              <a:rPr lang="cs-CZ" smtClean="0"/>
              <a:t>02.04.2023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650864-DC9C-0F36-07AA-F937C2E7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D283BC-387A-AC2B-0D0E-C18E452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9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3837235-407A-DA99-ACDF-65CCEF0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FC65-A7CE-4147-9E9A-4F80BE453BD8}" type="datetime1">
              <a:rPr lang="cs-CZ" smtClean="0"/>
              <a:t>02.04.2023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94BC06-4830-E6D4-956C-DF21F15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A6541B-7381-9ED6-1504-E644D449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225CC-063D-933E-08D5-354A7408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D4199-E595-23E4-3479-F0DFEDD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B3AAAD-7A02-7BAF-D589-C21F72E0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C7F27F8-A283-ABFF-CFEB-06BC50D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2558-E680-484E-9E96-ECDDBC853E4C}" type="datetime1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C84236-1DF3-0062-E249-32AADB51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EE050E-7BD5-90FE-6F1B-91AC1CF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60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65ABAC-F336-B880-D7AF-537F3F5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F4F0A28-77BB-7718-716C-0D326862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FB4145-440F-25E7-4E11-A7EA0D3E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890D72-B7FD-2851-AE96-C407F478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3C15-BE8D-4CBF-8E41-F60CF461FD71}" type="datetime1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CFBF8B-79DC-5F06-EB6F-0A72821B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3705F0-37CC-A923-C14B-D1F45E9F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1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A894D8-CA95-26AE-CA66-FD6DA99C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218B36-A629-F333-BD95-E54D61C9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791BFC-81C8-EAA5-1476-A569305B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B060-F90B-4941-BC75-4244EB89E8FB}" type="datetime1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AE6B5E-B435-7B84-0A7C-B049D36D7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2D6523-64F2-859B-8B09-A64D39E7F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89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1CE45-2EC8-1443-D4F3-308CAA67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000" b="1" dirty="0">
                <a:solidFill>
                  <a:srgbClr val="7030A0"/>
                </a:solidFill>
                <a:latin typeface="Montserrat" pitchFamily="2" charset="-18"/>
              </a:rPr>
              <a:t>Košice 2.0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773A5D-BE24-2CE4-D286-60BF2994A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b="1" dirty="0">
                <a:solidFill>
                  <a:srgbClr val="7030A0"/>
                </a:solidFill>
                <a:latin typeface="Montserrat" pitchFamily="2" charset="-18"/>
              </a:rPr>
              <a:t>15-minute city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64BFC9B-9565-F61E-1607-B93425D4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6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C0982-314B-CC10-B78D-71B68E9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b="1" dirty="0">
                <a:solidFill>
                  <a:srgbClr val="7030A0"/>
                </a:solidFill>
                <a:latin typeface="Montserrat" pitchFamily="2" charset="-18"/>
              </a:rPr>
              <a:t>Problémy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4FC53D-973D-696D-7DC5-D918E8DA99C6}"/>
              </a:ext>
            </a:extLst>
          </p:cNvPr>
          <p:cNvSpPr/>
          <p:nvPr/>
        </p:nvSpPr>
        <p:spPr>
          <a:xfrm>
            <a:off x="933892" y="2737967"/>
            <a:ext cx="2679405" cy="217956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Vizualizace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6C67028-97F5-E5AF-8D41-5D405532693A}"/>
              </a:ext>
            </a:extLst>
          </p:cNvPr>
          <p:cNvSpPr/>
          <p:nvPr/>
        </p:nvSpPr>
        <p:spPr>
          <a:xfrm>
            <a:off x="8578702" y="2737966"/>
            <a:ext cx="2679405" cy="217956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Výběr umístění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19E20B0-30BE-D07D-EE52-2DBA6149EDBE}"/>
              </a:ext>
            </a:extLst>
          </p:cNvPr>
          <p:cNvSpPr/>
          <p:nvPr/>
        </p:nvSpPr>
        <p:spPr>
          <a:xfrm>
            <a:off x="4756297" y="2169097"/>
            <a:ext cx="2679405" cy="335983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Optimální umístění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03C725-6E0C-FAD7-2114-0E8FCF5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2</a:t>
            </a:fld>
            <a:r>
              <a:rPr lang="cs-CZ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3548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élník 20">
            <a:extLst>
              <a:ext uri="{FF2B5EF4-FFF2-40B4-BE49-F238E27FC236}">
                <a16:creationId xmlns:a16="http://schemas.microsoft.com/office/drawing/2014/main" id="{0FC3AADB-7BA9-CB4B-CB5E-46D3BF67375B}"/>
              </a:ext>
            </a:extLst>
          </p:cNvPr>
          <p:cNvSpPr/>
          <p:nvPr/>
        </p:nvSpPr>
        <p:spPr>
          <a:xfrm>
            <a:off x="8820779" y="1690688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VÝSTUP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9CD6EA0-1101-27AA-CD75-23EEEFFEFE9C}"/>
              </a:ext>
            </a:extLst>
          </p:cNvPr>
          <p:cNvSpPr/>
          <p:nvPr/>
        </p:nvSpPr>
        <p:spPr>
          <a:xfrm>
            <a:off x="400268" y="1735933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VSTUP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00B3ECFA-684F-D952-BEE4-4D9578118650}"/>
              </a:ext>
            </a:extLst>
          </p:cNvPr>
          <p:cNvSpPr/>
          <p:nvPr/>
        </p:nvSpPr>
        <p:spPr>
          <a:xfrm>
            <a:off x="4610761" y="1730671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ZPRACOVÁNÍ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DC0982-314B-CC10-B78D-71B68E9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Schéma řešení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3617B11-0955-A658-9456-026BF5DB3555}"/>
              </a:ext>
            </a:extLst>
          </p:cNvPr>
          <p:cNvSpPr/>
          <p:nvPr/>
        </p:nvSpPr>
        <p:spPr>
          <a:xfrm>
            <a:off x="4869024" y="3056163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Vyhodnocení účelové funkce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424BAD4-747C-8942-8FDE-8B1FCEC3F7A8}"/>
              </a:ext>
            </a:extLst>
          </p:cNvPr>
          <p:cNvSpPr/>
          <p:nvPr/>
        </p:nvSpPr>
        <p:spPr>
          <a:xfrm>
            <a:off x="4869024" y="3960556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Evoluční metoda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974609C-442B-A58E-8FAD-B9EF075CA827}"/>
              </a:ext>
            </a:extLst>
          </p:cNvPr>
          <p:cNvSpPr/>
          <p:nvPr/>
        </p:nvSpPr>
        <p:spPr>
          <a:xfrm>
            <a:off x="9135798" y="2610376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Vizualizace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C269704-D004-C12B-E053-218DBB98189C}"/>
              </a:ext>
            </a:extLst>
          </p:cNvPr>
          <p:cNvSpPr/>
          <p:nvPr/>
        </p:nvSpPr>
        <p:spPr>
          <a:xfrm>
            <a:off x="9135798" y="3551330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Optimální umístění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14F3FC9B-0093-D541-4603-77B0F548FA88}"/>
              </a:ext>
            </a:extLst>
          </p:cNvPr>
          <p:cNvSpPr/>
          <p:nvPr/>
        </p:nvSpPr>
        <p:spPr>
          <a:xfrm>
            <a:off x="9135798" y="4492284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Přehled pokrytí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4FC53D-973D-696D-7DC5-D918E8DA99C6}"/>
              </a:ext>
            </a:extLst>
          </p:cNvPr>
          <p:cNvSpPr/>
          <p:nvPr/>
        </p:nvSpPr>
        <p:spPr>
          <a:xfrm>
            <a:off x="662255" y="2610376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Demografické údaje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BBE49CD-E0D4-7D46-F3C8-AF9388D7D568}"/>
              </a:ext>
            </a:extLst>
          </p:cNvPr>
          <p:cNvSpPr/>
          <p:nvPr/>
        </p:nvSpPr>
        <p:spPr>
          <a:xfrm>
            <a:off x="662255" y="3551330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Existující služby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BF8A437-D8F1-DFA7-98B8-8CFB2C725370}"/>
              </a:ext>
            </a:extLst>
          </p:cNvPr>
          <p:cNvSpPr/>
          <p:nvPr/>
        </p:nvSpPr>
        <p:spPr>
          <a:xfrm>
            <a:off x="662255" y="4492284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Nové služby</a:t>
            </a: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F234F94B-19C3-ED85-8A1E-4D2C10B7BD18}"/>
              </a:ext>
            </a:extLst>
          </p:cNvPr>
          <p:cNvSpPr/>
          <p:nvPr/>
        </p:nvSpPr>
        <p:spPr>
          <a:xfrm>
            <a:off x="3629009" y="3351230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C45970CF-F4C6-DC78-5B6E-FA663C9C176B}"/>
              </a:ext>
            </a:extLst>
          </p:cNvPr>
          <p:cNvSpPr/>
          <p:nvPr/>
        </p:nvSpPr>
        <p:spPr>
          <a:xfrm>
            <a:off x="7839502" y="3359215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FB8F85D-6392-3ED3-FDE4-EC33994DFC3C}"/>
              </a:ext>
            </a:extLst>
          </p:cNvPr>
          <p:cNvGrpSpPr/>
          <p:nvPr/>
        </p:nvGrpSpPr>
        <p:grpSpPr>
          <a:xfrm>
            <a:off x="1598081" y="5623742"/>
            <a:ext cx="8814262" cy="729184"/>
            <a:chOff x="1598081" y="5623742"/>
            <a:chExt cx="8814262" cy="729184"/>
          </a:xfrm>
        </p:grpSpPr>
        <p:sp>
          <p:nvSpPr>
            <p:cNvPr id="25" name="Šipka: doprava 24">
              <a:extLst>
                <a:ext uri="{FF2B5EF4-FFF2-40B4-BE49-F238E27FC236}">
                  <a16:creationId xmlns:a16="http://schemas.microsoft.com/office/drawing/2014/main" id="{5D972FCC-60DE-56E8-DFFB-3A072E9F29A5}"/>
                </a:ext>
              </a:extLst>
            </p:cNvPr>
            <p:cNvSpPr/>
            <p:nvPr/>
          </p:nvSpPr>
          <p:spPr>
            <a:xfrm rot="16200000">
              <a:off x="1384386" y="5837437"/>
              <a:ext cx="723014" cy="295623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DE166D2-61A3-5188-7BFD-26E9EDEAE39A}"/>
                </a:ext>
              </a:extLst>
            </p:cNvPr>
            <p:cNvSpPr/>
            <p:nvPr/>
          </p:nvSpPr>
          <p:spPr>
            <a:xfrm>
              <a:off x="1779657" y="6223282"/>
              <a:ext cx="8591737" cy="1296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2EE5797-F99D-89C8-D7A6-9562352E8209}"/>
                </a:ext>
              </a:extLst>
            </p:cNvPr>
            <p:cNvSpPr/>
            <p:nvPr/>
          </p:nvSpPr>
          <p:spPr>
            <a:xfrm>
              <a:off x="10226176" y="5683223"/>
              <a:ext cx="186167" cy="6697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DB64694-D432-17AD-D857-66D5A6C6CDA3}"/>
              </a:ext>
            </a:extLst>
          </p:cNvPr>
          <p:cNvSpPr txBox="1"/>
          <p:nvPr/>
        </p:nvSpPr>
        <p:spPr>
          <a:xfrm>
            <a:off x="4168112" y="5823172"/>
            <a:ext cx="374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solidFill>
                  <a:srgbClr val="002060"/>
                </a:solidFill>
                <a:latin typeface="Montserrat" pitchFamily="2" charset="-18"/>
              </a:rPr>
              <a:t>Uživatelská úprava vstupu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6B0666B-9C07-32C1-53AE-CF0034F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3</a:t>
            </a:fld>
            <a:r>
              <a:rPr lang="cs-CZ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4239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A8719-A4D5-1978-6AED-C029F7F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Účelová funkce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5180736-8951-201B-7DF5-E84486F921B0}"/>
                  </a:ext>
                </a:extLst>
              </p:cNvPr>
              <p:cNvSpPr txBox="1"/>
              <p:nvPr/>
            </p:nvSpPr>
            <p:spPr>
              <a:xfrm>
                <a:off x="1252430" y="3035815"/>
                <a:ext cx="9687139" cy="786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services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persons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acces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seb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ility</m:t>
                                  </m:r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d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surplus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d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neccessity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cs-CZ" sz="2000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5180736-8951-201B-7DF5-E84486F9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30" y="3035815"/>
                <a:ext cx="9687139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A6441CE-FFC2-3C74-C0AC-AC2EE7D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4</a:t>
            </a:fld>
            <a:r>
              <a:rPr lang="cs-CZ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42591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A8719-A4D5-1978-6AED-C029F7F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Evoluční metoda</a:t>
            </a:r>
          </a:p>
        </p:txBody>
      </p:sp>
      <p:pic>
        <p:nvPicPr>
          <p:cNvPr id="5" name="Obrázek 4" descr="Obsah obrázku mapa&#10;&#10;Popis byl vytvořen automaticky">
            <a:extLst>
              <a:ext uri="{FF2B5EF4-FFF2-40B4-BE49-F238E27FC236}">
                <a16:creationId xmlns:a16="http://schemas.microsoft.com/office/drawing/2014/main" id="{50CFB3FE-A053-7701-CD4E-DC570EC7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61" y="1566604"/>
            <a:ext cx="2745812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7" name="Obrázek 6" descr="Obsah obrázku mapa&#10;&#10;Popis byl vytvořen automaticky">
            <a:extLst>
              <a:ext uri="{FF2B5EF4-FFF2-40B4-BE49-F238E27FC236}">
                <a16:creationId xmlns:a16="http://schemas.microsoft.com/office/drawing/2014/main" id="{2D7AB21B-0A14-C3BB-D773-9FA38D8A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1" y="1548958"/>
            <a:ext cx="2752260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9" name="Obrázek 8" descr="Obsah obrázku mapa&#10;&#10;Popis byl vytvořen automaticky">
            <a:extLst>
              <a:ext uri="{FF2B5EF4-FFF2-40B4-BE49-F238E27FC236}">
                <a16:creationId xmlns:a16="http://schemas.microsoft.com/office/drawing/2014/main" id="{0FFACC2E-504E-BA9F-56BE-5C93F616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1" y="4089155"/>
            <a:ext cx="2752260" cy="240372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1" name="Obrázek 10" descr="Obsah obrázku mapa&#10;&#10;Popis byl vytvořen automaticky">
            <a:extLst>
              <a:ext uri="{FF2B5EF4-FFF2-40B4-BE49-F238E27FC236}">
                <a16:creationId xmlns:a16="http://schemas.microsoft.com/office/drawing/2014/main" id="{954E71C1-533B-9412-E2B7-7F6D99F26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05" y="4089917"/>
            <a:ext cx="2765668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70DF16C6-F881-2DB0-4A11-535B06A7A4BF}"/>
              </a:ext>
            </a:extLst>
          </p:cNvPr>
          <p:cNvSpPr/>
          <p:nvPr/>
        </p:nvSpPr>
        <p:spPr>
          <a:xfrm>
            <a:off x="4713768" y="2431048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3F231E96-053F-8C03-A4BB-74FED664AF84}"/>
              </a:ext>
            </a:extLst>
          </p:cNvPr>
          <p:cNvSpPr/>
          <p:nvPr/>
        </p:nvSpPr>
        <p:spPr>
          <a:xfrm flipH="1">
            <a:off x="4713766" y="4971626"/>
            <a:ext cx="723015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: doprava 18">
            <a:extLst>
              <a:ext uri="{FF2B5EF4-FFF2-40B4-BE49-F238E27FC236}">
                <a16:creationId xmlns:a16="http://schemas.microsoft.com/office/drawing/2014/main" id="{FF752FBD-AA1F-2219-A8F9-A3947453F5BB}"/>
              </a:ext>
            </a:extLst>
          </p:cNvPr>
          <p:cNvSpPr/>
          <p:nvPr/>
        </p:nvSpPr>
        <p:spPr>
          <a:xfrm flipH="1">
            <a:off x="8764601" y="4971626"/>
            <a:ext cx="723015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1742C766-B701-4F12-2EF9-AAD4966426F5}"/>
              </a:ext>
            </a:extLst>
          </p:cNvPr>
          <p:cNvSpPr/>
          <p:nvPr/>
        </p:nvSpPr>
        <p:spPr>
          <a:xfrm>
            <a:off x="8764600" y="2450559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9D8FF41-09E3-AB0C-7455-DED3732419C2}"/>
              </a:ext>
            </a:extLst>
          </p:cNvPr>
          <p:cNvSpPr txBox="1"/>
          <p:nvPr/>
        </p:nvSpPr>
        <p:spPr>
          <a:xfrm flipH="1">
            <a:off x="10269171" y="3507897"/>
            <a:ext cx="68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Montserrat" pitchFamily="2" charset="-18"/>
              </a:rPr>
              <a:t>…</a:t>
            </a:r>
            <a:endParaRPr lang="cs-CZ" sz="5400" b="1" dirty="0">
              <a:solidFill>
                <a:srgbClr val="7030A0"/>
              </a:solidFill>
              <a:latin typeface="Montserrat" pitchFamily="2" charset="-18"/>
            </a:endParaRP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51A7F9E-652F-FF2E-A6F8-DFB53ED9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5</a:t>
            </a:fld>
            <a:r>
              <a:rPr lang="cs-CZ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5231358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92</Words>
  <Application>Microsoft Office PowerPoint</Application>
  <PresentationFormat>Širokoúhlá obrazovka</PresentationFormat>
  <Paragraphs>37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Montserrat</vt:lpstr>
      <vt:lpstr>Motiv Office</vt:lpstr>
      <vt:lpstr>Košice 2.0</vt:lpstr>
      <vt:lpstr>Problémy</vt:lpstr>
      <vt:lpstr>Schéma řešení</vt:lpstr>
      <vt:lpstr>Účelová funkce</vt:lpstr>
      <vt:lpstr>Evoluční metoda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David Zeman</dc:creator>
  <cp:lastModifiedBy>David Zeman</cp:lastModifiedBy>
  <cp:revision>22</cp:revision>
  <dcterms:created xsi:type="dcterms:W3CDTF">2023-04-02T07:53:21Z</dcterms:created>
  <dcterms:modified xsi:type="dcterms:W3CDTF">2023-04-02T09:31:23Z</dcterms:modified>
</cp:coreProperties>
</file>