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3175-34E0-4175-B3B6-781320C1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CA149-06AB-44DD-9164-B128C92A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248BD-10F3-4035-A245-651FA8D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9CF05-F9BE-47B5-BEB0-12F52C40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78CC3-3129-40C7-9715-5F0C566E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2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4DE1D-0827-4FDD-9E98-41577ABE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02C31-87D8-4DF8-ADB4-9DC86186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2533D-D673-43B5-BA47-8DC07F9A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52BC2-5F93-41F1-82C1-299EE7B2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2CB0C-9511-4462-947E-49F2334B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74C34F-C07B-4FAE-8F40-D875842EE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6F5FF-BBB6-4637-95EB-ECD3B5845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AB5CB-F827-4DD6-B673-4EA83617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FD75B-CF6D-4AD4-AE8C-BBE91743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8DBE-8BD3-48DF-8C9B-A9A0EDD0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F8E97-6BCD-42D5-97B2-F1279DF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C873A-EE78-4EF2-9598-2779844C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E4A4A-9408-4837-9175-613A26F9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83CC1-0141-4E70-8B9A-67C80FA0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94213-957F-4B9B-A847-153B4156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3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22189-8500-4E50-BAE7-2C0FFE5D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AF8E1-0EAE-45EE-8FBB-92935E78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58856-8D9A-48D8-9C7F-B0D87D97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F1DC8-456B-4A08-9296-851E7BDB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5F3B8-342E-4464-A388-CF010555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9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56E1A-AC3A-488F-9F62-483966E1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49A8F-B9EE-4193-AA57-7768DE909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3A548-9B05-4483-AA42-A93C17C58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CCAA3-2F29-411B-9290-36FC418C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FA2ED-7E59-403F-8028-B87F6A85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0AF11-1F7E-42AD-8327-0C15F990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D385-9623-426F-AB23-AA8DCBAB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95287-669C-40E2-9DEC-7B7D1156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B03E78-9BD0-4368-8650-F8E58253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1FB20-7939-4094-871B-CAE8E4F41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D6C300-AFED-4E26-BBE7-88892D831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738F2-D6E9-4751-A320-8D7ED62F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84B60B-4DAD-424A-A536-E6D50467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782708-97E3-4A46-9F31-A82DAA2A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2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11761-0C65-48A2-A8CB-24E693C8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C0FF93-905B-458A-8463-093216A6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F395FF-2531-4CCF-A7B5-BF94EC0B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7733B6-037D-41D7-AB72-7697D4D0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5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73ED0D-3479-4407-B22C-17B8A22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9F3C4-5537-4760-9E8F-BEB53408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AA05E-F706-4A44-90A3-68CDE8FF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2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D3720-1B8D-40A5-888E-695B83FA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606A9-92E9-4637-B60A-31317A7F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F633B-4030-490B-9B27-80E27B58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4232-3B05-423C-922B-A12BB604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37034-E46E-4D60-9934-38D76EE3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5B70A-B960-4002-B2E9-C79335E9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2012B-4946-47E5-AD76-F0C55376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C1A4A-8659-47A7-8916-B1C599731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0B262D-C35E-4056-88DD-120E5F583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067C33-4809-426D-A99A-B4DBDFD6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00A37-D0EC-4D9F-A0A7-A1BA14AC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7F1CA-39CB-4056-8B92-E233C84B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8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E4FCCA-C60A-476A-B954-082F1F98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6DB28-26A1-4F03-9F84-A92C2F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4CF81-0E63-4E89-AD87-DE984FF5F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5B20-DCC6-4D40-A80A-AD7F27340E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39385-E7BB-4A40-99E7-260601B28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5CB69-1089-43C3-A287-F37979D5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A02C0-EC9E-4893-A0EE-11DC60818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6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flow/pipelines/blob/c320a5d8fd1ecc1da2c1e54c95d6d2dc131cc346/frontend/src/components/SideNav.tsx#L26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0C754-4F37-4341-A2E7-474FAC7E0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144416-37D4-40CE-B37F-5915474F5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6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C94F-BE1F-49E7-94F1-EB2E776B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215E89-806E-4BA5-BB51-101AB0C0F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140" y="1825625"/>
            <a:ext cx="4959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8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D1243-A0A8-4DA6-828B-6FFB8603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Hidden style (.</a:t>
            </a:r>
            <a:r>
              <a:rPr lang="en-US" altLang="ko-KR" dirty="0" err="1"/>
              <a:t>hidden_fgbwsmg</a:t>
            </a:r>
            <a:r>
              <a:rPr lang="en-US" altLang="ko-KR" dirty="0"/>
              <a:t>) </a:t>
            </a:r>
            <a:r>
              <a:rPr lang="ko-KR" altLang="en-US" dirty="0"/>
              <a:t>적용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517548-2010-4CA6-AE08-51567494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55" y="1690688"/>
            <a:ext cx="5036502" cy="2377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E5D6D2-607A-46C5-ACFD-841DC6255E79}"/>
              </a:ext>
            </a:extLst>
          </p:cNvPr>
          <p:cNvSpPr/>
          <p:nvPr/>
        </p:nvSpPr>
        <p:spPr>
          <a:xfrm>
            <a:off x="990600" y="4315069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='</a:t>
            </a:r>
            <a:r>
              <a:rPr lang="ko-KR" altLang="en-US" dirty="0" err="1"/>
              <a:t>sideNav</a:t>
            </a:r>
            <a:r>
              <a:rPr lang="ko-KR" altLang="en-US" dirty="0"/>
              <a:t>'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F3FA25-39B9-45B5-A768-C3F2C4AA3DE8}"/>
              </a:ext>
            </a:extLst>
          </p:cNvPr>
          <p:cNvSpPr/>
          <p:nvPr/>
        </p:nvSpPr>
        <p:spPr>
          <a:xfrm>
            <a:off x="990600" y="49316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pipelines/</a:t>
            </a:r>
            <a:r>
              <a:rPr lang="en-US" altLang="ko-KR" dirty="0" err="1">
                <a:hlinkClick r:id="rId3"/>
              </a:rPr>
              <a:t>SideNav.tsx</a:t>
            </a:r>
            <a:r>
              <a:rPr lang="en-US" altLang="ko-KR" dirty="0">
                <a:hlinkClick r:id="rId3"/>
              </a:rPr>
              <a:t> at c320a5d8fd1ecc1da2c1e54c95d6d2dc131cc346 · </a:t>
            </a:r>
            <a:r>
              <a:rPr lang="en-US" altLang="ko-KR" dirty="0" err="1">
                <a:hlinkClick r:id="rId3"/>
              </a:rPr>
              <a:t>kubeflow</a:t>
            </a:r>
            <a:r>
              <a:rPr lang="en-US" altLang="ko-KR" dirty="0">
                <a:hlinkClick r:id="rId3"/>
              </a:rPr>
              <a:t>/pipelines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1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F665A-19DC-463B-868C-15F43CD7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EB263-D49A-4E9E-880D-E7BE7663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83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900" dirty="0"/>
              <a:t>                      return </a:t>
            </a:r>
            <a:r>
              <a:rPr lang="en-US" altLang="ko-KR" sz="900" dirty="0" err="1"/>
              <a:t>c.createElement</a:t>
            </a:r>
            <a:r>
              <a:rPr lang="en-US" altLang="ko-KR" sz="900" dirty="0"/>
              <a:t>("div", {</a:t>
            </a:r>
          </a:p>
          <a:p>
            <a:pPr marL="0" indent="0">
              <a:buNone/>
            </a:pPr>
            <a:r>
              <a:rPr lang="en-US" altLang="ko-KR" sz="900" dirty="0"/>
              <a:t>                        id: "</a:t>
            </a:r>
            <a:r>
              <a:rPr lang="en-US" altLang="ko-KR" sz="900" dirty="0" err="1"/>
              <a:t>sideNav</a:t>
            </a:r>
            <a:r>
              <a:rPr lang="en-US" altLang="ko-KR" sz="900" dirty="0"/>
              <a:t>",</a:t>
            </a:r>
          </a:p>
          <a:p>
            <a:pPr marL="0" indent="0">
              <a:buNone/>
            </a:pPr>
            <a:r>
              <a:rPr lang="en-US" altLang="ko-KR" sz="900" dirty="0"/>
              <a:t>                       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: Object(</a:t>
            </a:r>
            <a:r>
              <a:rPr lang="en-US" altLang="ko-KR" sz="900" dirty="0" err="1"/>
              <a:t>K.classes</a:t>
            </a:r>
            <a:r>
              <a:rPr lang="en-US" altLang="ko-KR" sz="900" dirty="0"/>
              <a:t>)(</a:t>
            </a:r>
            <a:r>
              <a:rPr lang="en-US" altLang="ko-KR" sz="900" b="1" i="1" dirty="0" err="1">
                <a:solidFill>
                  <a:srgbClr val="FF0000"/>
                </a:solidFill>
              </a:rPr>
              <a:t>Xc</a:t>
            </a:r>
            <a:r>
              <a:rPr lang="en-US" altLang="ko-KR" sz="900" b="1" i="1" dirty="0">
                <a:solidFill>
                  <a:srgbClr val="FF0000"/>
                </a:solidFill>
              </a:rPr>
              <a:t> === </a:t>
            </a:r>
            <a:r>
              <a:rPr lang="en-US" altLang="ko-KR" sz="900" b="1" i="1" dirty="0" err="1">
                <a:solidFill>
                  <a:srgbClr val="FF0000"/>
                </a:solidFill>
              </a:rPr>
              <a:t>Nc.KUBEFLOW</a:t>
            </a:r>
            <a:r>
              <a:rPr lang="en-US" altLang="ko-KR" sz="900" b="1" i="1" dirty="0">
                <a:solidFill>
                  <a:srgbClr val="FF0000"/>
                </a:solidFill>
              </a:rPr>
              <a:t> ? </a:t>
            </a:r>
            <a:r>
              <a:rPr lang="en-US" altLang="ko-KR" sz="900" b="1" i="1" dirty="0" err="1">
                <a:solidFill>
                  <a:srgbClr val="FF0000"/>
                </a:solidFill>
              </a:rPr>
              <a:t>il.hidden</a:t>
            </a:r>
            <a:r>
              <a:rPr lang="en-US" altLang="ko-KR" sz="900" b="1" i="1" dirty="0">
                <a:solidFill>
                  <a:srgbClr val="FF0000"/>
                </a:solidFill>
              </a:rPr>
              <a:t> : ""</a:t>
            </a:r>
            <a:r>
              <a:rPr lang="en-US" altLang="ko-KR" sz="900" dirty="0"/>
              <a:t>, </a:t>
            </a:r>
            <a:r>
              <a:rPr lang="en-US" altLang="ko-KR" sz="900" dirty="0" err="1"/>
              <a:t>il.root</a:t>
            </a:r>
            <a:r>
              <a:rPr lang="en-US" altLang="ko-KR" sz="900" dirty="0"/>
              <a:t>, </a:t>
            </a:r>
            <a:r>
              <a:rPr lang="en-US" altLang="ko-KR" sz="900" dirty="0" err="1"/>
              <a:t>Me.flexColumn</a:t>
            </a:r>
            <a:r>
              <a:rPr lang="en-US" altLang="ko-KR" sz="900" dirty="0"/>
              <a:t>, </a:t>
            </a:r>
            <a:r>
              <a:rPr lang="en-US" altLang="ko-KR" sz="900" dirty="0" err="1"/>
              <a:t>Me.noShrink</a:t>
            </a:r>
            <a:r>
              <a:rPr lang="en-US" altLang="ko-KR" sz="900" dirty="0"/>
              <a:t>, n &amp;&amp; </a:t>
            </a:r>
            <a:r>
              <a:rPr lang="en-US" altLang="ko-KR" sz="900" dirty="0" err="1"/>
              <a:t>il.collapsedRoot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                  }, </a:t>
            </a:r>
            <a:r>
              <a:rPr lang="en-US" altLang="ko-KR" sz="900" dirty="0" err="1"/>
              <a:t>c.createElement</a:t>
            </a:r>
            <a:r>
              <a:rPr lang="en-US" altLang="ko-KR" sz="900" dirty="0"/>
              <a:t>("div", {</a:t>
            </a:r>
          </a:p>
          <a:p>
            <a:pPr marL="0" indent="0">
              <a:buNone/>
            </a:pPr>
            <a:r>
              <a:rPr lang="en-US" altLang="ko-KR" sz="900" dirty="0"/>
              <a:t>                        style: {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</a:t>
            </a:r>
            <a:r>
              <a:rPr lang="en-US" altLang="ko-KR" sz="900" dirty="0" err="1"/>
              <a:t>flexGrow</a:t>
            </a:r>
            <a:r>
              <a:rPr lang="en-US" altLang="ko-KR" sz="900" dirty="0"/>
              <a:t>: 1</a:t>
            </a:r>
          </a:p>
          <a:p>
            <a:pPr marL="0" indent="0">
              <a:buNone/>
            </a:pPr>
            <a:r>
              <a:rPr lang="en-US" altLang="ko-KR" sz="900" dirty="0"/>
              <a:t>                        }</a:t>
            </a:r>
          </a:p>
          <a:p>
            <a:pPr marL="0" indent="0">
              <a:buNone/>
            </a:pPr>
            <a:r>
              <a:rPr lang="en-US" altLang="ko-KR" sz="900" dirty="0"/>
              <a:t>                    }, </a:t>
            </a:r>
            <a:r>
              <a:rPr lang="en-US" altLang="ko-KR" sz="900" dirty="0" err="1"/>
              <a:t>Xc</a:t>
            </a:r>
            <a:r>
              <a:rPr lang="en-US" altLang="ko-KR" sz="900" dirty="0"/>
              <a:t> === </a:t>
            </a:r>
            <a:r>
              <a:rPr lang="en-US" altLang="ko-KR" sz="900" dirty="0" err="1"/>
              <a:t>Nc.MARKETPLACE</a:t>
            </a:r>
            <a:r>
              <a:rPr lang="en-US" altLang="ko-KR" sz="900" dirty="0"/>
              <a:t> &amp;&amp; </a:t>
            </a:r>
            <a:r>
              <a:rPr lang="en-US" altLang="ko-KR" sz="900" dirty="0" err="1"/>
              <a:t>c.createElement</a:t>
            </a:r>
            <a:r>
              <a:rPr lang="en-US" altLang="ko-KR" sz="900" dirty="0"/>
              <a:t>(</a:t>
            </a:r>
            <a:r>
              <a:rPr lang="en-US" altLang="ko-KR" sz="900" dirty="0" err="1"/>
              <a:t>c.Fragment</a:t>
            </a:r>
            <a:r>
              <a:rPr lang="en-US" altLang="ko-KR" sz="900" dirty="0"/>
              <a:t>, null, </a:t>
            </a:r>
            <a:r>
              <a:rPr lang="en-US" altLang="ko-KR" sz="900" dirty="0" err="1"/>
              <a:t>c.createElement</a:t>
            </a:r>
            <a:r>
              <a:rPr lang="en-US" altLang="ko-KR" sz="900" dirty="0"/>
              <a:t>("div", {</a:t>
            </a:r>
          </a:p>
          <a:p>
            <a:pPr marL="0" indent="0">
              <a:buNone/>
            </a:pPr>
            <a:r>
              <a:rPr lang="en-US" altLang="ko-KR" sz="900" dirty="0"/>
              <a:t>                       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: Object(</a:t>
            </a:r>
            <a:r>
              <a:rPr lang="en-US" altLang="ko-KR" sz="900" dirty="0" err="1"/>
              <a:t>K.classes</a:t>
            </a:r>
            <a:r>
              <a:rPr lang="en-US" altLang="ko-KR" sz="900" dirty="0"/>
              <a:t>)(</a:t>
            </a:r>
            <a:r>
              <a:rPr lang="en-US" altLang="ko-KR" sz="900" dirty="0" err="1"/>
              <a:t>il.indicator</a:t>
            </a:r>
            <a:r>
              <a:rPr lang="en-US" altLang="ko-KR" sz="900" dirty="0"/>
              <a:t>, !</a:t>
            </a:r>
            <a:r>
              <a:rPr lang="en-US" altLang="ko-KR" sz="900" dirty="0" err="1"/>
              <a:t>e.startsWith</a:t>
            </a:r>
            <a:r>
              <a:rPr lang="en-US" altLang="ko-KR" sz="900" dirty="0"/>
              <a:t>(</a:t>
            </a:r>
            <a:r>
              <a:rPr lang="en-US" altLang="ko-KR" sz="900" dirty="0" err="1"/>
              <a:t>Ul.START</a:t>
            </a:r>
            <a:r>
              <a:rPr lang="en-US" altLang="ko-KR" sz="900" dirty="0"/>
              <a:t>) &amp;&amp; </a:t>
            </a:r>
            <a:r>
              <a:rPr lang="en-US" altLang="ko-KR" sz="900" dirty="0" err="1"/>
              <a:t>il.indicatorHidden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                  }),</a:t>
            </a:r>
            <a:endParaRPr lang="ko-KR" altLang="en-US" sz="9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E195E8-1144-4677-901D-3D13B245EEDF}"/>
              </a:ext>
            </a:extLst>
          </p:cNvPr>
          <p:cNvSpPr txBox="1">
            <a:spLocks/>
          </p:cNvSpPr>
          <p:nvPr/>
        </p:nvSpPr>
        <p:spPr>
          <a:xfrm>
            <a:off x="6560574" y="1825625"/>
            <a:ext cx="46383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                    return </a:t>
            </a:r>
            <a:r>
              <a:rPr lang="en-US" altLang="ko-KR" sz="900" dirty="0" err="1"/>
              <a:t>c.createElement</a:t>
            </a:r>
            <a:r>
              <a:rPr lang="en-US" altLang="ko-KR" sz="900" dirty="0"/>
              <a:t>("div", {</a:t>
            </a:r>
          </a:p>
          <a:p>
            <a:pPr marL="0" indent="0">
              <a:buNone/>
            </a:pPr>
            <a:r>
              <a:rPr lang="en-US" altLang="ko-KR" sz="900" dirty="0"/>
              <a:t>                        id: "</a:t>
            </a:r>
            <a:r>
              <a:rPr lang="en-US" altLang="ko-KR" sz="900" dirty="0" err="1"/>
              <a:t>sideNav</a:t>
            </a:r>
            <a:r>
              <a:rPr lang="en-US" altLang="ko-KR" sz="900" dirty="0"/>
              <a:t>",</a:t>
            </a:r>
          </a:p>
          <a:p>
            <a:pPr marL="0" indent="0">
              <a:buNone/>
            </a:pPr>
            <a:r>
              <a:rPr lang="en-US" altLang="ko-KR" sz="900" dirty="0"/>
              <a:t>                       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: Object(</a:t>
            </a:r>
            <a:r>
              <a:rPr lang="en-US" altLang="ko-KR" sz="900" dirty="0" err="1"/>
              <a:t>K.classes</a:t>
            </a:r>
            <a:r>
              <a:rPr lang="en-US" altLang="ko-KR" sz="900" dirty="0"/>
              <a:t>)(</a:t>
            </a:r>
            <a:r>
              <a:rPr lang="en-US" altLang="ko-KR" sz="900" dirty="0" err="1"/>
              <a:t>el.root</a:t>
            </a:r>
            <a:r>
              <a:rPr lang="en-US" altLang="ko-KR" sz="900" dirty="0"/>
              <a:t>, </a:t>
            </a:r>
            <a:r>
              <a:rPr lang="en-US" altLang="ko-KR" sz="900" dirty="0" err="1"/>
              <a:t>Fe.flexColumn</a:t>
            </a:r>
            <a:r>
              <a:rPr lang="en-US" altLang="ko-KR" sz="900" dirty="0"/>
              <a:t>, </a:t>
            </a:r>
            <a:r>
              <a:rPr lang="en-US" altLang="ko-KR" sz="900" dirty="0" err="1"/>
              <a:t>Fe.noShrink</a:t>
            </a:r>
            <a:r>
              <a:rPr lang="en-US" altLang="ko-KR" sz="900" dirty="0"/>
              <a:t>, n &amp;&amp; </a:t>
            </a:r>
            <a:r>
              <a:rPr lang="en-US" altLang="ko-KR" sz="900" dirty="0" err="1"/>
              <a:t>el.collapsedRoot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                  }, </a:t>
            </a:r>
            <a:r>
              <a:rPr lang="en-US" altLang="ko-KR" sz="900" dirty="0" err="1"/>
              <a:t>c.createElement</a:t>
            </a:r>
            <a:r>
              <a:rPr lang="en-US" altLang="ko-KR" sz="900" dirty="0"/>
              <a:t>("div", {</a:t>
            </a:r>
          </a:p>
          <a:p>
            <a:pPr marL="0" indent="0">
              <a:buNone/>
            </a:pPr>
            <a:r>
              <a:rPr lang="en-US" altLang="ko-KR" sz="900" dirty="0"/>
              <a:t>                        style: {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</a:t>
            </a:r>
            <a:r>
              <a:rPr lang="en-US" altLang="ko-KR" sz="900" dirty="0" err="1"/>
              <a:t>flexGrow</a:t>
            </a:r>
            <a:r>
              <a:rPr lang="en-US" altLang="ko-KR" sz="900" dirty="0"/>
              <a:t>: 1</a:t>
            </a:r>
          </a:p>
          <a:p>
            <a:pPr marL="0" indent="0">
              <a:buNone/>
            </a:pPr>
            <a:r>
              <a:rPr lang="en-US" altLang="ko-KR" sz="900" dirty="0"/>
              <a:t>                        }</a:t>
            </a:r>
          </a:p>
          <a:p>
            <a:pPr marL="0" indent="0">
              <a:buNone/>
            </a:pPr>
            <a:r>
              <a:rPr lang="en-US" altLang="ko-KR" sz="900" dirty="0"/>
              <a:t>                    }, Gc === </a:t>
            </a:r>
            <a:r>
              <a:rPr lang="en-US" altLang="ko-KR" sz="900" dirty="0" err="1"/>
              <a:t>xc.MARKETPLACE</a:t>
            </a:r>
            <a:r>
              <a:rPr lang="en-US" altLang="ko-KR" sz="900" dirty="0"/>
              <a:t> &amp;&amp; </a:t>
            </a:r>
            <a:r>
              <a:rPr lang="en-US" altLang="ko-KR" sz="900" dirty="0" err="1"/>
              <a:t>c.createElement</a:t>
            </a:r>
            <a:r>
              <a:rPr lang="en-US" altLang="ko-KR" sz="900" dirty="0"/>
              <a:t>(</a:t>
            </a:r>
            <a:r>
              <a:rPr lang="en-US" altLang="ko-KR" sz="900" dirty="0" err="1"/>
              <a:t>c.Fragment</a:t>
            </a:r>
            <a:r>
              <a:rPr lang="en-US" altLang="ko-KR" sz="900" dirty="0"/>
              <a:t>, null, </a:t>
            </a:r>
            <a:r>
              <a:rPr lang="en-US" altLang="ko-KR" sz="900" dirty="0" err="1"/>
              <a:t>c.createElement</a:t>
            </a:r>
            <a:r>
              <a:rPr lang="en-US" altLang="ko-KR" sz="900" dirty="0"/>
              <a:t>("div", {</a:t>
            </a:r>
          </a:p>
          <a:p>
            <a:pPr marL="0" indent="0">
              <a:buNone/>
            </a:pPr>
            <a:r>
              <a:rPr lang="en-US" altLang="ko-KR" sz="900" dirty="0"/>
              <a:t>                        </a:t>
            </a:r>
            <a:r>
              <a:rPr lang="en-US" altLang="ko-KR" sz="900" dirty="0" err="1"/>
              <a:t>className</a:t>
            </a:r>
            <a:r>
              <a:rPr lang="en-US" altLang="ko-KR" sz="900" dirty="0"/>
              <a:t>: Object(</a:t>
            </a:r>
            <a:r>
              <a:rPr lang="en-US" altLang="ko-KR" sz="900" dirty="0" err="1"/>
              <a:t>K.classes</a:t>
            </a:r>
            <a:r>
              <a:rPr lang="en-US" altLang="ko-KR" sz="900" dirty="0"/>
              <a:t>)(</a:t>
            </a:r>
            <a:r>
              <a:rPr lang="en-US" altLang="ko-KR" sz="900" dirty="0" err="1"/>
              <a:t>el.indicator</a:t>
            </a:r>
            <a:r>
              <a:rPr lang="en-US" altLang="ko-KR" sz="900" dirty="0"/>
              <a:t>, !</a:t>
            </a:r>
            <a:r>
              <a:rPr lang="en-US" altLang="ko-KR" sz="900" dirty="0" err="1"/>
              <a:t>e.startsWith</a:t>
            </a:r>
            <a:r>
              <a:rPr lang="en-US" altLang="ko-KR" sz="900" dirty="0"/>
              <a:t>(</a:t>
            </a:r>
            <a:r>
              <a:rPr lang="en-US" altLang="ko-KR" sz="900" dirty="0" err="1"/>
              <a:t>kl.START</a:t>
            </a:r>
            <a:r>
              <a:rPr lang="en-US" altLang="ko-KR" sz="900" dirty="0"/>
              <a:t>) &amp;&amp; </a:t>
            </a:r>
            <a:r>
              <a:rPr lang="en-US" altLang="ko-KR" sz="900" dirty="0" err="1"/>
              <a:t>el.indicatorHidden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                  }), c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640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D803120-F4B6-4658-A4DE-447BA9C5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08" y="643466"/>
            <a:ext cx="3181409" cy="262466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F97AE93-C9BF-4C19-A196-8543EB0F2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1702290"/>
            <a:ext cx="3743538" cy="345341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6E27D6-CBDF-49DC-AAA9-A97A2BF0E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944" y="643466"/>
            <a:ext cx="3181408" cy="2624662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23E42FB7-5A74-40E1-BA02-FB651A834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07" y="3589863"/>
            <a:ext cx="3181412" cy="262466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93651A6-65A3-4D6A-BC18-771237048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5590" y="3589863"/>
            <a:ext cx="2866115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97A5A-C450-4783-AD12-1590DAD7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75E5F-1050-4ED8-8A10-E71EC334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노트북 생성시 </a:t>
            </a:r>
            <a:r>
              <a:rPr lang="en-US" altLang="ko-KR" dirty="0"/>
              <a:t>data volume </a:t>
            </a:r>
            <a:r>
              <a:rPr lang="ko-KR" altLang="en-US" dirty="0"/>
              <a:t>은 </a:t>
            </a:r>
            <a:r>
              <a:rPr lang="en-US" altLang="ko-KR" dirty="0" err="1"/>
              <a:t>rok</a:t>
            </a:r>
            <a:r>
              <a:rPr lang="en-US" altLang="ko-KR" dirty="0"/>
              <a:t> storage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로 만들어지며 </a:t>
            </a:r>
            <a:r>
              <a:rPr lang="en-US" altLang="ko-KR" dirty="0" err="1"/>
              <a:t>rok</a:t>
            </a:r>
            <a:r>
              <a:rPr lang="en-US" altLang="ko-KR" dirty="0"/>
              <a:t> volume </a:t>
            </a:r>
            <a:r>
              <a:rPr lang="ko-KR" altLang="en-US" dirty="0"/>
              <a:t>만 재사용가능</a:t>
            </a:r>
          </a:p>
        </p:txBody>
      </p:sp>
    </p:spTree>
    <p:extLst>
      <p:ext uri="{BB962C8B-B14F-4D97-AF65-F5344CB8AC3E}">
        <p14:creationId xmlns:p14="http://schemas.microsoft.com/office/powerpoint/2010/main" val="238323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C8CFA-A6C7-492B-91F9-258D1BB4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245020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900" dirty="0"/>
              <a:t>jovyan@kevin-nb1-0:~/.config/</a:t>
            </a:r>
            <a:r>
              <a:rPr lang="en-US" altLang="ko-KR" sz="900" dirty="0" err="1"/>
              <a:t>configstore</a:t>
            </a:r>
            <a:r>
              <a:rPr lang="en-US" altLang="ko-KR" sz="900" dirty="0"/>
              <a:t>$ env</a:t>
            </a:r>
          </a:p>
          <a:p>
            <a:r>
              <a:rPr lang="en-US" altLang="ko-KR" sz="900" dirty="0"/>
              <a:t>LC_ALL=en_US.UTF-8</a:t>
            </a:r>
          </a:p>
          <a:p>
            <a:r>
              <a:rPr lang="en-US" altLang="ko-KR" sz="900" dirty="0"/>
              <a:t>JUPYTER_SERVER_ROOT=/home/</a:t>
            </a:r>
            <a:r>
              <a:rPr lang="en-US" altLang="ko-KR" sz="900" dirty="0" err="1"/>
              <a:t>jovyan</a:t>
            </a:r>
            <a:endParaRPr lang="en-US" altLang="ko-KR" sz="900" dirty="0"/>
          </a:p>
          <a:p>
            <a:r>
              <a:rPr lang="en-US" altLang="ko-KR" sz="900" dirty="0"/>
              <a:t>KEVIN_NB1_SERVICE_HOST=10.111.50.44</a:t>
            </a:r>
          </a:p>
          <a:p>
            <a:r>
              <a:rPr lang="en-US" altLang="ko-KR" sz="900" dirty="0"/>
              <a:t>LANG=C.UTF-8</a:t>
            </a:r>
          </a:p>
          <a:p>
            <a:r>
              <a:rPr lang="en-US" altLang="ko-KR" sz="900" dirty="0"/>
              <a:t>ROK_GW_URL=http://rok.rok.svc.cluster.local</a:t>
            </a:r>
          </a:p>
          <a:p>
            <a:r>
              <a:rPr lang="en-US" altLang="ko-KR" sz="900" dirty="0"/>
              <a:t>KEVIN_NB1_SERVICE_PORT=80</a:t>
            </a:r>
          </a:p>
          <a:p>
            <a:r>
              <a:rPr lang="en-US" altLang="ko-KR" sz="900" dirty="0"/>
              <a:t>KEVIN_NB1_PORT_80_TCP=tcp://10.111.50.44:80</a:t>
            </a:r>
          </a:p>
          <a:p>
            <a:r>
              <a:rPr lang="en-US" altLang="ko-KR" sz="900" dirty="0"/>
              <a:t>HOSTNAME=kevin-nb1-0</a:t>
            </a:r>
          </a:p>
          <a:p>
            <a:r>
              <a:rPr lang="en-US" altLang="ko-KR" sz="900" dirty="0"/>
              <a:t>OLDPWD=/home/</a:t>
            </a:r>
            <a:r>
              <a:rPr lang="en-US" altLang="ko-KR" sz="900" dirty="0" err="1"/>
              <a:t>jovyan</a:t>
            </a:r>
            <a:r>
              <a:rPr lang="en-US" altLang="ko-KR" sz="900" dirty="0"/>
              <a:t>/.config</a:t>
            </a:r>
          </a:p>
          <a:p>
            <a:r>
              <a:rPr lang="en-US" altLang="ko-KR" sz="900" dirty="0"/>
              <a:t>PVC_VIEWER_EMPTYVOLUME_02_ROK_PORT_80_TCP_PROTO=</a:t>
            </a:r>
            <a:r>
              <a:rPr lang="en-US" altLang="ko-KR" sz="900" dirty="0" err="1"/>
              <a:t>tcp</a:t>
            </a:r>
            <a:endParaRPr lang="en-US" altLang="ko-KR" sz="900" dirty="0"/>
          </a:p>
          <a:p>
            <a:r>
              <a:rPr lang="en-US" altLang="ko-KR" sz="900" dirty="0"/>
              <a:t>NB_UID=1000</a:t>
            </a:r>
          </a:p>
          <a:p>
            <a:r>
              <a:rPr lang="en-US" altLang="ko-KR" sz="900" dirty="0"/>
              <a:t>ROK_GW_PARAM_REGISTER_POD_NAMESPACE=</a:t>
            </a:r>
            <a:r>
              <a:rPr lang="en-US" altLang="ko-KR" sz="900" dirty="0" err="1"/>
              <a:t>kubeflow</a:t>
            </a:r>
            <a:r>
              <a:rPr lang="en-US" altLang="ko-KR" sz="900" dirty="0"/>
              <a:t>-user</a:t>
            </a:r>
          </a:p>
          <a:p>
            <a:r>
              <a:rPr lang="en-US" altLang="ko-KR" sz="900" dirty="0"/>
              <a:t>PVC_VIEWER_EMPTYVOLUME_01_STD_SERVICE_HOST=10.104.190.245</a:t>
            </a:r>
          </a:p>
          <a:p>
            <a:r>
              <a:rPr lang="en-US" altLang="ko-KR" sz="900" dirty="0"/>
              <a:t>PVC_VIEWER_EMPTYVOLUME_02_ROK_PORT=tcp://10.107.51.80:80</a:t>
            </a:r>
          </a:p>
          <a:p>
            <a:r>
              <a:rPr lang="en-US" altLang="ko-KR" sz="900" dirty="0"/>
              <a:t>JUPYTER_SERVER_URL=http://0.0.0.0:8888/notebook/kubeflow-user/kevin-nb1/</a:t>
            </a:r>
          </a:p>
          <a:p>
            <a:r>
              <a:rPr lang="en-US" altLang="ko-KR" sz="900" dirty="0"/>
              <a:t>PVC_VIEWER_EMPTYVOLUME_02_ROK_SERVICE_PORT_HTTP_PORT=80</a:t>
            </a:r>
          </a:p>
          <a:p>
            <a:r>
              <a:rPr lang="en-US" altLang="ko-KR" sz="900" dirty="0"/>
              <a:t>PVC_VIEWER_EMPTYVOLUME_01_STD_SERVICE_PORT=80</a:t>
            </a:r>
          </a:p>
          <a:p>
            <a:r>
              <a:rPr lang="en-US" altLang="ko-KR" sz="900" dirty="0"/>
              <a:t>ROK_GW_PARAM_REGISTER_DATASET_NAMESPACE=</a:t>
            </a:r>
            <a:r>
              <a:rPr lang="en-US" altLang="ko-KR" sz="900" dirty="0" err="1"/>
              <a:t>kubeflow</a:t>
            </a:r>
            <a:r>
              <a:rPr lang="en-US" altLang="ko-KR" sz="900" dirty="0"/>
              <a:t>-user</a:t>
            </a:r>
          </a:p>
          <a:p>
            <a:r>
              <a:rPr lang="en-US" altLang="ko-KR" sz="900" dirty="0"/>
              <a:t>PVC_VIEWER_EMPTYVOLUME_01_STD_SERVICE_PORT_HTTP_PORT=80</a:t>
            </a:r>
          </a:p>
          <a:p>
            <a:r>
              <a:rPr lang="en-US" altLang="ko-KR" sz="900" dirty="0"/>
              <a:t>PVC_VIEWER_EMPTYVOLUME_02_ROK_PORT_80_TCP_ADDR=10.107.51.80</a:t>
            </a:r>
          </a:p>
          <a:p>
            <a:r>
              <a:rPr lang="en-US" altLang="ko-KR" sz="900" dirty="0"/>
              <a:t>PVC_VIEWER_EMPTYVOLUME_01_STD_PORT_80_TCP=tcp://10.104.190.245:80</a:t>
            </a:r>
          </a:p>
          <a:p>
            <a:r>
              <a:rPr lang="en-US" altLang="ko-KR" sz="900" dirty="0"/>
              <a:t>KUBERNETES_PORT_443_TCP_PROTO=</a:t>
            </a:r>
            <a:r>
              <a:rPr lang="en-US" altLang="ko-KR" sz="900" dirty="0" err="1"/>
              <a:t>tcp</a:t>
            </a:r>
            <a:endParaRPr lang="en-US" altLang="ko-KR" sz="900" dirty="0"/>
          </a:p>
          <a:p>
            <a:r>
              <a:rPr lang="en-US" altLang="ko-KR" sz="900" dirty="0"/>
              <a:t>KUBERNETES_PORT_443_TCP_ADDR=10.96.0.1</a:t>
            </a:r>
          </a:p>
          <a:p>
            <a:r>
              <a:rPr lang="en-US" altLang="ko-KR" sz="900" dirty="0"/>
              <a:t>container=docker</a:t>
            </a:r>
          </a:p>
          <a:p>
            <a:r>
              <a:rPr lang="en-US" altLang="ko-KR" sz="900" dirty="0"/>
              <a:t>ROK_GW_PARAM_REGISTER_JUPYTER_NAMESPACE=</a:t>
            </a:r>
            <a:r>
              <a:rPr lang="en-US" altLang="ko-KR" sz="900" dirty="0" err="1"/>
              <a:t>kubeflow</a:t>
            </a:r>
            <a:r>
              <a:rPr lang="en-US" altLang="ko-KR" sz="900" dirty="0"/>
              <a:t>-user</a:t>
            </a:r>
          </a:p>
          <a:p>
            <a:r>
              <a:rPr lang="en-US" altLang="ko-KR" sz="900" dirty="0"/>
              <a:t>KUBERNETES_PORT=tcp://10.96.0.1:443</a:t>
            </a:r>
          </a:p>
          <a:p>
            <a:r>
              <a:rPr lang="en-US" altLang="ko-KR" sz="900" dirty="0"/>
              <a:t>KEVIN_NB1_SERVICE_PORT_HTTP_KEVIN_NB1=80</a:t>
            </a:r>
          </a:p>
          <a:p>
            <a:r>
              <a:rPr lang="en-US" altLang="ko-KR" sz="900" dirty="0"/>
              <a:t>ROK_GW_ACCOUNT=</a:t>
            </a:r>
            <a:r>
              <a:rPr lang="en-US" altLang="ko-KR" sz="900" dirty="0" err="1"/>
              <a:t>kubeflow</a:t>
            </a:r>
            <a:r>
              <a:rPr lang="en-US" altLang="ko-KR" sz="900" dirty="0"/>
              <a:t>-user</a:t>
            </a:r>
          </a:p>
          <a:p>
            <a:r>
              <a:rPr lang="en-US" altLang="ko-KR" sz="900" dirty="0"/>
              <a:t>KEVIN_NB1_PORT_80_TCP_PROTO=</a:t>
            </a:r>
            <a:r>
              <a:rPr lang="en-US" altLang="ko-KR" sz="900" dirty="0" err="1"/>
              <a:t>tcp</a:t>
            </a:r>
            <a:endParaRPr lang="en-US" altLang="ko-KR" sz="900" dirty="0"/>
          </a:p>
          <a:p>
            <a:r>
              <a:rPr lang="en-US" altLang="ko-KR" sz="900" dirty="0"/>
              <a:t>PWD=/home/</a:t>
            </a:r>
            <a:r>
              <a:rPr lang="en-US" altLang="ko-KR" sz="900" dirty="0" err="1"/>
              <a:t>jovyan</a:t>
            </a:r>
            <a:r>
              <a:rPr lang="en-US" altLang="ko-KR" sz="900" dirty="0"/>
              <a:t>/.config/</a:t>
            </a:r>
            <a:r>
              <a:rPr lang="en-US" altLang="ko-KR" sz="900" dirty="0" err="1"/>
              <a:t>configstore</a:t>
            </a:r>
            <a:endParaRPr lang="en-US" altLang="ko-KR" sz="900" dirty="0"/>
          </a:p>
          <a:p>
            <a:r>
              <a:rPr lang="en-US" altLang="ko-KR" sz="900" dirty="0"/>
              <a:t>LINES=59</a:t>
            </a:r>
          </a:p>
          <a:p>
            <a:r>
              <a:rPr lang="en-US" altLang="ko-KR" sz="900" dirty="0"/>
              <a:t>PVC_VIEWER_EMPTYVOLUME_01_STD_PORT_80_TCP_ADDR=10.104.190.245</a:t>
            </a:r>
          </a:p>
          <a:p>
            <a:r>
              <a:rPr lang="en-US" altLang="ko-KR" sz="900" dirty="0"/>
              <a:t>HOME=/home/</a:t>
            </a:r>
            <a:r>
              <a:rPr lang="en-US" altLang="ko-KR" sz="900" dirty="0" err="1"/>
              <a:t>jovyan</a:t>
            </a:r>
            <a:endParaRPr lang="en-US" altLang="ko-KR" sz="900" dirty="0"/>
          </a:p>
          <a:p>
            <a:r>
              <a:rPr lang="en-US" altLang="ko-KR" sz="900" dirty="0"/>
              <a:t>KEVIN_NB1_PORT=tcp://10.111.50.44:80</a:t>
            </a:r>
          </a:p>
          <a:p>
            <a:r>
              <a:rPr lang="en-US" altLang="ko-KR" sz="900" dirty="0"/>
              <a:t>PVC_VIEWER_EMPTYVOLUME_02_ROK_SERVICE_PORT=80</a:t>
            </a:r>
          </a:p>
          <a:p>
            <a:r>
              <a:rPr lang="en-US" altLang="ko-KR" sz="900" dirty="0"/>
              <a:t>KUBERNETES_SERVICE_PORT_HTTPS=443</a:t>
            </a:r>
          </a:p>
          <a:p>
            <a:r>
              <a:rPr lang="en-US" altLang="ko-KR" sz="900" dirty="0"/>
              <a:t>DEBIAN_FRONTEND=noninteractive</a:t>
            </a:r>
          </a:p>
          <a:p>
            <a:r>
              <a:rPr lang="en-US" altLang="ko-KR" sz="900" dirty="0"/>
              <a:t>KUBERNETES_PORT_443_TCP_PORT=443</a:t>
            </a:r>
          </a:p>
          <a:p>
            <a:r>
              <a:rPr lang="en-US" altLang="ko-KR" sz="900" dirty="0"/>
              <a:t>PVC_VIEWER_EMPTYVOLUME_01_STD_PORT_80_TCP_PROTO=</a:t>
            </a:r>
            <a:r>
              <a:rPr lang="en-US" altLang="ko-KR" sz="900" dirty="0" err="1"/>
              <a:t>tcp</a:t>
            </a:r>
            <a:endParaRPr lang="en-US" altLang="ko-KR" sz="900" dirty="0"/>
          </a:p>
          <a:p>
            <a:r>
              <a:rPr lang="en-US" altLang="ko-KR" sz="900" dirty="0"/>
              <a:t>PVC_VIEWER_EMPTYVOLUME_02_ROK_PORT_80_TCP_PORT=80</a:t>
            </a:r>
          </a:p>
          <a:p>
            <a:r>
              <a:rPr lang="en-US" altLang="ko-KR" sz="900" dirty="0"/>
              <a:t>PVC_VIEWER_EMPTYVOLUME_02_ROK_SERVICE_HOST=10.107.51.80</a:t>
            </a:r>
          </a:p>
          <a:p>
            <a:r>
              <a:rPr lang="en-US" altLang="ko-KR" sz="900" dirty="0"/>
              <a:t>PVC_VIEWER_EMPTYVOLUME_02_ROK_PORT_80_TCP=tcp://10.107.51.80:80</a:t>
            </a:r>
          </a:p>
          <a:p>
            <a:r>
              <a:rPr lang="en-US" altLang="ko-KR" sz="900" dirty="0"/>
              <a:t>KEVIN_NB1_PORT_80_TCP_ADDR=10.111.50.44</a:t>
            </a:r>
          </a:p>
          <a:p>
            <a:r>
              <a:rPr lang="en-US" altLang="ko-KR" sz="900" dirty="0"/>
              <a:t>NB_USER=</a:t>
            </a:r>
            <a:r>
              <a:rPr lang="en-US" altLang="ko-KR" sz="900" dirty="0" err="1"/>
              <a:t>jovyan</a:t>
            </a:r>
            <a:endParaRPr lang="en-US" altLang="ko-KR" sz="900" dirty="0"/>
          </a:p>
          <a:p>
            <a:r>
              <a:rPr lang="en-US" altLang="ko-KR" sz="900" dirty="0"/>
              <a:t>ROK_GW_PARAM_REGISTER_KUBERNETES_NAMESPACE=</a:t>
            </a:r>
            <a:r>
              <a:rPr lang="en-US" altLang="ko-KR" sz="900" dirty="0" err="1"/>
              <a:t>kubeflow</a:t>
            </a:r>
            <a:r>
              <a:rPr lang="en-US" altLang="ko-KR" sz="900" dirty="0"/>
              <a:t>-user</a:t>
            </a:r>
          </a:p>
          <a:p>
            <a:r>
              <a:rPr lang="en-US" altLang="ko-KR" sz="900" dirty="0"/>
              <a:t>ML_PIPELINE_SA_TOKEN_PATH=/var/run/secrets/ml-pipeline/token</a:t>
            </a:r>
          </a:p>
          <a:p>
            <a:r>
              <a:rPr lang="en-US" altLang="ko-KR" sz="900" dirty="0"/>
              <a:t>KUBERNETES_PORT_443_TCP=tcp://10.96.0.1:443</a:t>
            </a:r>
          </a:p>
          <a:p>
            <a:r>
              <a:rPr lang="en-US" altLang="ko-KR" sz="900" dirty="0"/>
              <a:t>COLUMNS=138</a:t>
            </a:r>
          </a:p>
          <a:p>
            <a:r>
              <a:rPr lang="en-US" altLang="ko-KR" sz="900" dirty="0"/>
              <a:t>TERM=</a:t>
            </a:r>
            <a:r>
              <a:rPr lang="en-US" altLang="ko-KR" sz="900" dirty="0" err="1"/>
              <a:t>xterm</a:t>
            </a:r>
            <a:endParaRPr lang="en-US" altLang="ko-KR" sz="900" dirty="0"/>
          </a:p>
          <a:p>
            <a:r>
              <a:rPr lang="en-US" altLang="ko-KR" sz="900" dirty="0"/>
              <a:t>SHELL=/bin/bash</a:t>
            </a:r>
          </a:p>
          <a:p>
            <a:r>
              <a:rPr lang="en-US" altLang="ko-KR" sz="900" dirty="0"/>
              <a:t>NB_PREFIX=/notebook/</a:t>
            </a:r>
            <a:r>
              <a:rPr lang="en-US" altLang="ko-KR" sz="900" dirty="0" err="1"/>
              <a:t>kubeflow</a:t>
            </a:r>
            <a:r>
              <a:rPr lang="en-US" altLang="ko-KR" sz="900" dirty="0"/>
              <a:t>-user/kevin-nb1</a:t>
            </a:r>
          </a:p>
          <a:p>
            <a:r>
              <a:rPr lang="en-US" altLang="ko-KR" sz="900" dirty="0"/>
              <a:t>ROK_GW_PARAM_REGISTER_JUPYTER_LAB=kevin-nb1-0</a:t>
            </a:r>
          </a:p>
          <a:p>
            <a:r>
              <a:rPr lang="en-US" altLang="ko-KR" sz="900" dirty="0"/>
              <a:t>PYXTERM_DIMENSIONS=80x25</a:t>
            </a:r>
          </a:p>
          <a:p>
            <a:r>
              <a:rPr lang="en-US" altLang="ko-KR" sz="900" dirty="0"/>
              <a:t>KEVIN_NB1_PORT_80_TCP_PORT=80</a:t>
            </a:r>
          </a:p>
          <a:p>
            <a:r>
              <a:rPr lang="en-US" altLang="ko-KR" sz="900" dirty="0"/>
              <a:t>ROK_GW_PARAM_REGISTER_POD_POD=kevin-nb1-0</a:t>
            </a:r>
          </a:p>
          <a:p>
            <a:r>
              <a:rPr lang="en-US" altLang="ko-KR" sz="900" dirty="0"/>
              <a:t>SHLVL=1</a:t>
            </a:r>
          </a:p>
          <a:p>
            <a:r>
              <a:rPr lang="en-US" altLang="ko-KR" sz="900" dirty="0"/>
              <a:t>LANGUAGE=en_US.UTF-8</a:t>
            </a:r>
          </a:p>
          <a:p>
            <a:r>
              <a:rPr lang="en-US" altLang="ko-KR" sz="900" dirty="0"/>
              <a:t>PVC_VIEWER_EMPTYVOLUME_01_STD_PORT_80_TCP_PORT=80</a:t>
            </a:r>
          </a:p>
          <a:p>
            <a:r>
              <a:rPr lang="en-US" altLang="ko-KR" sz="900" dirty="0"/>
              <a:t>KUBERNETES_SERVICE_PORT=443</a:t>
            </a:r>
          </a:p>
          <a:p>
            <a:r>
              <a:rPr lang="en-US" altLang="ko-KR" sz="900" dirty="0"/>
              <a:t>PVC_VIEWER_EMPTYVOLUME_01_STD_PORT=tcp://10.104.190.245:80</a:t>
            </a:r>
          </a:p>
          <a:p>
            <a:r>
              <a:rPr lang="en-US" altLang="ko-KR" sz="900" dirty="0"/>
              <a:t>PATH=/home/</a:t>
            </a:r>
            <a:r>
              <a:rPr lang="en-US" altLang="ko-KR" sz="900" dirty="0" err="1"/>
              <a:t>jovyan</a:t>
            </a:r>
            <a:r>
              <a:rPr lang="en-US" altLang="ko-KR" sz="900" dirty="0"/>
              <a:t>/.local/bin:/</a:t>
            </a:r>
            <a:r>
              <a:rPr lang="en-US" altLang="ko-KR" sz="900" dirty="0" err="1"/>
              <a:t>usr</a:t>
            </a:r>
            <a:r>
              <a:rPr lang="en-US" altLang="ko-KR" sz="900" dirty="0"/>
              <a:t>/local/</a:t>
            </a:r>
            <a:r>
              <a:rPr lang="en-US" altLang="ko-KR" sz="900" dirty="0" err="1"/>
              <a:t>sbin</a:t>
            </a:r>
            <a:r>
              <a:rPr lang="en-US" altLang="ko-KR" sz="900" dirty="0"/>
              <a:t>:/</a:t>
            </a:r>
            <a:r>
              <a:rPr lang="en-US" altLang="ko-KR" sz="900" dirty="0" err="1"/>
              <a:t>usr</a:t>
            </a:r>
            <a:r>
              <a:rPr lang="en-US" altLang="ko-KR" sz="900" dirty="0"/>
              <a:t>/local/bin:/</a:t>
            </a:r>
            <a:r>
              <a:rPr lang="en-US" altLang="ko-KR" sz="900" dirty="0" err="1"/>
              <a:t>usr</a:t>
            </a:r>
            <a:r>
              <a:rPr lang="en-US" altLang="ko-KR" sz="900" dirty="0"/>
              <a:t>/</a:t>
            </a:r>
            <a:r>
              <a:rPr lang="en-US" altLang="ko-KR" sz="900" dirty="0" err="1"/>
              <a:t>sbin</a:t>
            </a:r>
            <a:r>
              <a:rPr lang="en-US" altLang="ko-KR" sz="900" dirty="0"/>
              <a:t>:/</a:t>
            </a:r>
            <a:r>
              <a:rPr lang="en-US" altLang="ko-KR" sz="900" dirty="0" err="1"/>
              <a:t>usr</a:t>
            </a:r>
            <a:r>
              <a:rPr lang="en-US" altLang="ko-KR" sz="900" dirty="0"/>
              <a:t>/bin:/</a:t>
            </a:r>
            <a:r>
              <a:rPr lang="en-US" altLang="ko-KR" sz="900" dirty="0" err="1"/>
              <a:t>sbin</a:t>
            </a:r>
            <a:r>
              <a:rPr lang="en-US" altLang="ko-KR" sz="900" dirty="0"/>
              <a:t>:/bin</a:t>
            </a:r>
          </a:p>
          <a:p>
            <a:r>
              <a:rPr lang="en-US" altLang="ko-KR" sz="900" dirty="0"/>
              <a:t>KUBERNETES_SERVICE_HOST=10.96.0.1</a:t>
            </a:r>
          </a:p>
          <a:p>
            <a:r>
              <a:rPr lang="en-US" altLang="ko-KR" sz="900" dirty="0"/>
              <a:t>_=/</a:t>
            </a:r>
            <a:r>
              <a:rPr lang="en-US" altLang="ko-KR" sz="900" dirty="0" err="1"/>
              <a:t>usr</a:t>
            </a:r>
            <a:r>
              <a:rPr lang="en-US" altLang="ko-KR" sz="900" dirty="0"/>
              <a:t>/bin/env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9841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72B6E-982B-4F65-AAD3-3BFF523B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900" dirty="0"/>
              <a:t>jovyan@kevin-nb1-0:~/.config/</a:t>
            </a:r>
            <a:r>
              <a:rPr lang="en-US" altLang="ko-KR" sz="900" dirty="0" err="1"/>
              <a:t>configstore</a:t>
            </a:r>
            <a:r>
              <a:rPr lang="en-US" altLang="ko-KR" sz="900" dirty="0"/>
              <a:t>$ pip list</a:t>
            </a:r>
          </a:p>
          <a:p>
            <a:r>
              <a:rPr lang="en-US" altLang="ko-KR" sz="900" dirty="0"/>
              <a:t>Package                       Version</a:t>
            </a:r>
          </a:p>
          <a:p>
            <a:r>
              <a:rPr lang="en-US" altLang="ko-KR" sz="900" dirty="0"/>
              <a:t>----------------------------- ---------------------------</a:t>
            </a:r>
          </a:p>
          <a:p>
            <a:r>
              <a:rPr lang="en-US" altLang="ko-KR" sz="900" dirty="0" err="1"/>
              <a:t>absl-py</a:t>
            </a:r>
            <a:r>
              <a:rPr lang="en-US" altLang="ko-KR" sz="900" dirty="0"/>
              <a:t>                       0.10.0</a:t>
            </a:r>
          </a:p>
          <a:p>
            <a:r>
              <a:rPr lang="en-US" altLang="ko-KR" sz="900" dirty="0" err="1"/>
              <a:t>adal</a:t>
            </a:r>
            <a:r>
              <a:rPr lang="en-US" altLang="ko-KR" sz="900" dirty="0"/>
              <a:t>                          1.2.5</a:t>
            </a:r>
          </a:p>
          <a:p>
            <a:r>
              <a:rPr lang="en-US" altLang="ko-KR" sz="900" dirty="0"/>
              <a:t>alabaster                     0.7.12</a:t>
            </a:r>
          </a:p>
          <a:p>
            <a:r>
              <a:rPr lang="en-US" altLang="ko-KR" sz="900" dirty="0"/>
              <a:t>aniso8601                     8.0.0</a:t>
            </a:r>
          </a:p>
          <a:p>
            <a:r>
              <a:rPr lang="en-US" altLang="ko-KR" sz="900" dirty="0"/>
              <a:t>argon2-cffi                   20.1.0</a:t>
            </a:r>
          </a:p>
          <a:p>
            <a:r>
              <a:rPr lang="en-US" altLang="ko-KR" sz="900" dirty="0" err="1"/>
              <a:t>astor</a:t>
            </a:r>
            <a:r>
              <a:rPr lang="en-US" altLang="ko-KR" sz="900" dirty="0"/>
              <a:t>                         0.8.1</a:t>
            </a:r>
          </a:p>
          <a:p>
            <a:r>
              <a:rPr lang="en-US" altLang="ko-KR" sz="900" dirty="0"/>
              <a:t>async-generator               1.10</a:t>
            </a:r>
          </a:p>
          <a:p>
            <a:r>
              <a:rPr lang="en-US" altLang="ko-KR" sz="900" dirty="0" err="1"/>
              <a:t>attrs</a:t>
            </a:r>
            <a:r>
              <a:rPr lang="en-US" altLang="ko-KR" sz="900" dirty="0"/>
              <a:t>                         20.3.0</a:t>
            </a:r>
          </a:p>
          <a:p>
            <a:r>
              <a:rPr lang="en-US" altLang="ko-KR" sz="900" dirty="0"/>
              <a:t>autopep8                      1.4.4</a:t>
            </a:r>
          </a:p>
          <a:p>
            <a:r>
              <a:rPr lang="en-US" altLang="ko-KR" sz="900" dirty="0"/>
              <a:t>azure-common                  1.1.26</a:t>
            </a:r>
          </a:p>
          <a:p>
            <a:r>
              <a:rPr lang="en-US" altLang="ko-KR" sz="900" dirty="0"/>
              <a:t>azure-storage-blob            2.1.0</a:t>
            </a:r>
          </a:p>
          <a:p>
            <a:r>
              <a:rPr lang="en-US" altLang="ko-KR" sz="900" dirty="0"/>
              <a:t>azure-storage-common          2.1.0</a:t>
            </a:r>
          </a:p>
          <a:p>
            <a:r>
              <a:rPr lang="en-US" altLang="ko-KR" sz="900" dirty="0"/>
              <a:t>Babel                         2.9.0</a:t>
            </a:r>
          </a:p>
          <a:p>
            <a:r>
              <a:rPr lang="en-US" altLang="ko-KR" sz="900" dirty="0" err="1"/>
              <a:t>backcall</a:t>
            </a:r>
            <a:r>
              <a:rPr lang="en-US" altLang="ko-KR" sz="900" dirty="0"/>
              <a:t>                      0.2.0</a:t>
            </a:r>
          </a:p>
          <a:p>
            <a:r>
              <a:rPr lang="en-US" altLang="ko-KR" sz="900" dirty="0"/>
              <a:t>bleach                        3.2.1</a:t>
            </a:r>
          </a:p>
          <a:p>
            <a:r>
              <a:rPr lang="en-US" altLang="ko-KR" sz="900" dirty="0" err="1"/>
              <a:t>cachetools</a:t>
            </a:r>
            <a:r>
              <a:rPr lang="en-US" altLang="ko-KR" sz="900" dirty="0"/>
              <a:t>                    4.1.1</a:t>
            </a:r>
          </a:p>
          <a:p>
            <a:r>
              <a:rPr lang="en-US" altLang="ko-KR" sz="900" dirty="0" err="1"/>
              <a:t>certifi</a:t>
            </a:r>
            <a:r>
              <a:rPr lang="en-US" altLang="ko-KR" sz="900" dirty="0"/>
              <a:t>                       2020.11.8</a:t>
            </a:r>
          </a:p>
          <a:p>
            <a:r>
              <a:rPr lang="en-US" altLang="ko-KR" sz="900" dirty="0" err="1"/>
              <a:t>cffi</a:t>
            </a:r>
            <a:r>
              <a:rPr lang="en-US" altLang="ko-KR" sz="900" dirty="0"/>
              <a:t>                          1.14.3</a:t>
            </a:r>
          </a:p>
          <a:p>
            <a:r>
              <a:rPr lang="en-US" altLang="ko-KR" sz="900" dirty="0" err="1"/>
              <a:t>chardet</a:t>
            </a:r>
            <a:r>
              <a:rPr lang="en-US" altLang="ko-KR" sz="900" dirty="0"/>
              <a:t>                       3.0.4</a:t>
            </a:r>
          </a:p>
          <a:p>
            <a:r>
              <a:rPr lang="en-US" altLang="ko-KR" sz="900" dirty="0"/>
              <a:t>click                         7.1.2</a:t>
            </a:r>
          </a:p>
          <a:p>
            <a:r>
              <a:rPr lang="en-US" altLang="ko-KR" sz="900" dirty="0" err="1"/>
              <a:t>cloudpickle</a:t>
            </a:r>
            <a:r>
              <a:rPr lang="en-US" altLang="ko-KR" sz="900" dirty="0"/>
              <a:t>                   1.6.0</a:t>
            </a:r>
          </a:p>
          <a:p>
            <a:r>
              <a:rPr lang="en-US" altLang="ko-KR" sz="900" dirty="0" err="1"/>
              <a:t>configobj</a:t>
            </a:r>
            <a:r>
              <a:rPr lang="en-US" altLang="ko-KR" sz="900" dirty="0"/>
              <a:t>                     5.0.6</a:t>
            </a:r>
          </a:p>
          <a:p>
            <a:r>
              <a:rPr lang="en-US" altLang="ko-KR" sz="900" dirty="0" err="1"/>
              <a:t>configparser</a:t>
            </a:r>
            <a:r>
              <a:rPr lang="en-US" altLang="ko-KR" sz="900" dirty="0"/>
              <a:t>                  5.0.1</a:t>
            </a:r>
          </a:p>
          <a:p>
            <a:r>
              <a:rPr lang="en-US" altLang="ko-KR" sz="900" dirty="0" err="1"/>
              <a:t>crcmod</a:t>
            </a:r>
            <a:r>
              <a:rPr lang="en-US" altLang="ko-KR" sz="900" dirty="0"/>
              <a:t>                        1.7</a:t>
            </a:r>
          </a:p>
          <a:p>
            <a:r>
              <a:rPr lang="en-US" altLang="ko-KR" sz="900" dirty="0"/>
              <a:t>cryptography                  3.2.1</a:t>
            </a:r>
          </a:p>
          <a:p>
            <a:r>
              <a:rPr lang="en-US" altLang="ko-KR" sz="900" dirty="0" err="1"/>
              <a:t>debtcollector</a:t>
            </a:r>
            <a:r>
              <a:rPr lang="en-US" altLang="ko-KR" sz="900" dirty="0"/>
              <a:t>                 2.2.0</a:t>
            </a:r>
          </a:p>
          <a:p>
            <a:r>
              <a:rPr lang="en-US" altLang="ko-KR" sz="900" dirty="0"/>
              <a:t>decorator                     4.4.2</a:t>
            </a:r>
          </a:p>
          <a:p>
            <a:r>
              <a:rPr lang="en-US" altLang="ko-KR" sz="900" dirty="0" err="1"/>
              <a:t>deepdiff</a:t>
            </a:r>
            <a:r>
              <a:rPr lang="en-US" altLang="ko-KR" sz="900" dirty="0"/>
              <a:t>                      3.3.0</a:t>
            </a:r>
          </a:p>
          <a:p>
            <a:r>
              <a:rPr lang="en-US" altLang="ko-KR" sz="900" dirty="0" err="1"/>
              <a:t>defusedxml</a:t>
            </a:r>
            <a:r>
              <a:rPr lang="en-US" altLang="ko-KR" sz="900" dirty="0"/>
              <a:t>                    0.6.0</a:t>
            </a:r>
          </a:p>
          <a:p>
            <a:r>
              <a:rPr lang="en-US" altLang="ko-KR" sz="900" dirty="0"/>
              <a:t>Deprecated                    1.2.10</a:t>
            </a:r>
          </a:p>
          <a:p>
            <a:r>
              <a:rPr lang="en-US" altLang="ko-KR" sz="900" dirty="0"/>
              <a:t>dill                          0.3.3</a:t>
            </a:r>
          </a:p>
          <a:p>
            <a:r>
              <a:rPr lang="en-US" altLang="ko-KR" sz="900" dirty="0" err="1"/>
              <a:t>dnspython</a:t>
            </a:r>
            <a:r>
              <a:rPr lang="en-US" altLang="ko-KR" sz="900" dirty="0"/>
              <a:t>                     2.0.0</a:t>
            </a:r>
          </a:p>
          <a:p>
            <a:r>
              <a:rPr lang="en-US" altLang="ko-KR" sz="900" dirty="0"/>
              <a:t>docstring-parser              0.7.3</a:t>
            </a:r>
          </a:p>
          <a:p>
            <a:r>
              <a:rPr lang="en-US" altLang="ko-KR" sz="900" dirty="0" err="1"/>
              <a:t>docutils</a:t>
            </a:r>
            <a:r>
              <a:rPr lang="en-US" altLang="ko-KR" sz="900" dirty="0"/>
              <a:t>                      0.16</a:t>
            </a:r>
          </a:p>
          <a:p>
            <a:r>
              <a:rPr lang="en-US" altLang="ko-KR" sz="900" dirty="0" err="1"/>
              <a:t>entrypoints</a:t>
            </a:r>
            <a:r>
              <a:rPr lang="en-US" altLang="ko-KR" sz="900" dirty="0"/>
              <a:t>                   0.3</a:t>
            </a:r>
          </a:p>
          <a:p>
            <a:r>
              <a:rPr lang="en-US" altLang="ko-KR" sz="900" dirty="0"/>
              <a:t>google-</a:t>
            </a:r>
            <a:r>
              <a:rPr lang="en-US" altLang="ko-KR" sz="900" dirty="0" err="1"/>
              <a:t>api</a:t>
            </a:r>
            <a:r>
              <a:rPr lang="en-US" altLang="ko-KR" sz="900" dirty="0"/>
              <a:t>-core               1.23.0</a:t>
            </a:r>
          </a:p>
          <a:p>
            <a:r>
              <a:rPr lang="en-US" altLang="ko-KR" sz="900" dirty="0"/>
              <a:t>google-auth                   1.23.0</a:t>
            </a:r>
          </a:p>
          <a:p>
            <a:r>
              <a:rPr lang="en-US" altLang="ko-KR" sz="900" dirty="0"/>
              <a:t>google-cloud-core             1.4.3</a:t>
            </a:r>
          </a:p>
          <a:p>
            <a:r>
              <a:rPr lang="en-US" altLang="ko-KR" sz="900" dirty="0"/>
              <a:t>google-cloud-storage          1.32.0</a:t>
            </a:r>
          </a:p>
          <a:p>
            <a:r>
              <a:rPr lang="en-US" altLang="ko-KR" sz="900" dirty="0"/>
              <a:t>google-crc32c                 1.0.0</a:t>
            </a:r>
          </a:p>
          <a:p>
            <a:r>
              <a:rPr lang="en-US" altLang="ko-KR" sz="900" dirty="0"/>
              <a:t>google-resumable-media        1.1.0</a:t>
            </a:r>
          </a:p>
          <a:p>
            <a:r>
              <a:rPr lang="en-US" altLang="ko-KR" sz="900" dirty="0" err="1"/>
              <a:t>googleapis</a:t>
            </a:r>
            <a:r>
              <a:rPr lang="en-US" altLang="ko-KR" sz="900" dirty="0"/>
              <a:t>-common-protos      1.52.0</a:t>
            </a:r>
          </a:p>
          <a:p>
            <a:r>
              <a:rPr lang="en-US" altLang="ko-KR" sz="900" dirty="0" err="1"/>
              <a:t>graphviz</a:t>
            </a:r>
            <a:r>
              <a:rPr lang="en-US" altLang="ko-KR" sz="900" dirty="0"/>
              <a:t>                      0.14.2</a:t>
            </a:r>
          </a:p>
          <a:p>
            <a:r>
              <a:rPr lang="en-US" altLang="ko-KR" sz="900" dirty="0" err="1"/>
              <a:t>grpcio</a:t>
            </a:r>
            <a:r>
              <a:rPr lang="en-US" altLang="ko-KR" sz="900" dirty="0"/>
              <a:t>                        1.33.2</a:t>
            </a:r>
          </a:p>
          <a:p>
            <a:r>
              <a:rPr lang="en-US" altLang="ko-KR" sz="900" dirty="0" err="1"/>
              <a:t>idna</a:t>
            </a:r>
            <a:r>
              <a:rPr lang="en-US" altLang="ko-KR" sz="900" dirty="0"/>
              <a:t>                          2.10</a:t>
            </a:r>
          </a:p>
          <a:p>
            <a:r>
              <a:rPr lang="en-US" altLang="ko-KR" sz="900" dirty="0" err="1"/>
              <a:t>imagesize</a:t>
            </a:r>
            <a:r>
              <a:rPr lang="en-US" altLang="ko-KR" sz="900" dirty="0"/>
              <a:t>                     1.2.0</a:t>
            </a:r>
          </a:p>
          <a:p>
            <a:r>
              <a:rPr lang="en-US" altLang="ko-KR" sz="900" dirty="0" err="1"/>
              <a:t>importlib</a:t>
            </a:r>
            <a:r>
              <a:rPr lang="en-US" altLang="ko-KR" sz="900" dirty="0"/>
              <a:t>-metadata            2.0.0</a:t>
            </a:r>
          </a:p>
          <a:p>
            <a:r>
              <a:rPr lang="en-US" altLang="ko-KR" sz="900" dirty="0" err="1"/>
              <a:t>importlib</a:t>
            </a:r>
            <a:r>
              <a:rPr lang="en-US" altLang="ko-KR" sz="900" dirty="0"/>
              <a:t>-resources           3.3.0</a:t>
            </a:r>
          </a:p>
          <a:p>
            <a:r>
              <a:rPr lang="en-US" altLang="ko-KR" sz="900" dirty="0" err="1"/>
              <a:t>ipykernel</a:t>
            </a:r>
            <a:r>
              <a:rPr lang="en-US" altLang="ko-KR" sz="900" dirty="0"/>
              <a:t>                     5.3.4</a:t>
            </a:r>
          </a:p>
          <a:p>
            <a:r>
              <a:rPr lang="en-US" altLang="ko-KR" sz="900" dirty="0" err="1"/>
              <a:t>ipython</a:t>
            </a:r>
            <a:r>
              <a:rPr lang="en-US" altLang="ko-KR" sz="900" dirty="0"/>
              <a:t>                       7.16.1</a:t>
            </a:r>
          </a:p>
          <a:p>
            <a:r>
              <a:rPr lang="en-US" altLang="ko-KR" sz="900" dirty="0" err="1"/>
              <a:t>ipython-genutils</a:t>
            </a:r>
            <a:r>
              <a:rPr lang="en-US" altLang="ko-KR" sz="900" dirty="0"/>
              <a:t>              0.2.0</a:t>
            </a:r>
          </a:p>
          <a:p>
            <a:r>
              <a:rPr lang="en-US" altLang="ko-KR" sz="900" dirty="0" err="1"/>
              <a:t>ipywidgets</a:t>
            </a:r>
            <a:r>
              <a:rPr lang="en-US" altLang="ko-KR" sz="900" dirty="0"/>
              <a:t>                    7.5.1</a:t>
            </a:r>
          </a:p>
          <a:p>
            <a:r>
              <a:rPr lang="en-US" altLang="ko-KR" sz="900" dirty="0"/>
              <a:t>iso8601                       0.1.13</a:t>
            </a:r>
          </a:p>
          <a:p>
            <a:r>
              <a:rPr lang="en-US" altLang="ko-KR" sz="900" dirty="0"/>
              <a:t>jedi                          0.17.2</a:t>
            </a:r>
          </a:p>
          <a:p>
            <a:r>
              <a:rPr lang="en-US" altLang="ko-KR" sz="900" dirty="0"/>
              <a:t>Jinja2                        2.11.2</a:t>
            </a:r>
          </a:p>
          <a:p>
            <a:r>
              <a:rPr lang="en-US" altLang="ko-KR" sz="900" dirty="0"/>
              <a:t>json5                         0.9.5</a:t>
            </a:r>
          </a:p>
          <a:p>
            <a:r>
              <a:rPr lang="en-US" altLang="ko-KR" sz="900" dirty="0" err="1"/>
              <a:t>jsonpickle</a:t>
            </a:r>
            <a:r>
              <a:rPr lang="en-US" altLang="ko-KR" sz="900" dirty="0"/>
              <a:t>                    1.4.1</a:t>
            </a:r>
          </a:p>
          <a:p>
            <a:r>
              <a:rPr lang="en-US" altLang="ko-KR" sz="900" dirty="0" err="1"/>
              <a:t>jsonschema</a:t>
            </a:r>
            <a:r>
              <a:rPr lang="en-US" altLang="ko-KR" sz="900" dirty="0"/>
              <a:t>                    3.2.0</a:t>
            </a:r>
          </a:p>
          <a:p>
            <a:r>
              <a:rPr lang="en-US" altLang="ko-KR" sz="900" dirty="0" err="1"/>
              <a:t>jupyter</a:t>
            </a:r>
            <a:r>
              <a:rPr lang="en-US" altLang="ko-KR" sz="900" dirty="0"/>
              <a:t>-client                6.1.7</a:t>
            </a:r>
          </a:p>
          <a:p>
            <a:r>
              <a:rPr lang="en-US" altLang="ko-KR" sz="900" dirty="0" err="1"/>
              <a:t>jupyter</a:t>
            </a:r>
            <a:r>
              <a:rPr lang="en-US" altLang="ko-KR" sz="900" dirty="0"/>
              <a:t>-core                  4.6.3</a:t>
            </a:r>
          </a:p>
          <a:p>
            <a:r>
              <a:rPr lang="en-US" altLang="ko-KR" sz="900" dirty="0" err="1"/>
              <a:t>jupyterlab</a:t>
            </a:r>
            <a:r>
              <a:rPr lang="en-US" altLang="ko-KR" sz="900" dirty="0"/>
              <a:t>                    2.2.9</a:t>
            </a:r>
          </a:p>
          <a:p>
            <a:r>
              <a:rPr lang="en-US" altLang="ko-KR" sz="900" dirty="0" err="1"/>
              <a:t>jupyterlab-pygments</a:t>
            </a:r>
            <a:r>
              <a:rPr lang="en-US" altLang="ko-KR" sz="900" dirty="0"/>
              <a:t>           0.1.2</a:t>
            </a:r>
          </a:p>
          <a:p>
            <a:r>
              <a:rPr lang="en-US" altLang="ko-KR" sz="900" dirty="0" err="1"/>
              <a:t>jupyterlab</a:t>
            </a:r>
            <a:r>
              <a:rPr lang="en-US" altLang="ko-KR" sz="900" dirty="0"/>
              <a:t>-server             1.2.0</a:t>
            </a:r>
          </a:p>
          <a:p>
            <a:r>
              <a:rPr lang="en-US" altLang="ko-KR" sz="900" dirty="0"/>
              <a:t>keystoneauth1                 4.2.1</a:t>
            </a:r>
          </a:p>
          <a:p>
            <a:r>
              <a:rPr lang="en-US" altLang="ko-KR" sz="900" dirty="0" err="1"/>
              <a:t>kfp</a:t>
            </a:r>
            <a:r>
              <a:rPr lang="en-US" altLang="ko-KR" sz="900" dirty="0"/>
              <a:t>                           1.0.0rc2</a:t>
            </a:r>
          </a:p>
          <a:p>
            <a:r>
              <a:rPr lang="en-US" altLang="ko-KR" sz="900" dirty="0" err="1"/>
              <a:t>kfp</a:t>
            </a:r>
            <a:r>
              <a:rPr lang="en-US" altLang="ko-KR" sz="900" dirty="0"/>
              <a:t>-pipeline-spec             0.1.2</a:t>
            </a:r>
          </a:p>
          <a:p>
            <a:r>
              <a:rPr lang="en-US" altLang="ko-KR" sz="900" dirty="0" err="1"/>
              <a:t>kfp</a:t>
            </a:r>
            <a:r>
              <a:rPr lang="en-US" altLang="ko-KR" sz="900" dirty="0"/>
              <a:t>-server-</a:t>
            </a:r>
            <a:r>
              <a:rPr lang="en-US" altLang="ko-KR" sz="900" dirty="0" err="1"/>
              <a:t>api</a:t>
            </a:r>
            <a:r>
              <a:rPr lang="en-US" altLang="ko-KR" sz="900" dirty="0"/>
              <a:t>                1.0.4</a:t>
            </a:r>
          </a:p>
          <a:p>
            <a:r>
              <a:rPr lang="en-US" altLang="ko-KR" sz="900" dirty="0" err="1"/>
              <a:t>kfserving</a:t>
            </a:r>
            <a:r>
              <a:rPr lang="en-US" altLang="ko-KR" sz="900" dirty="0"/>
              <a:t>                     0.4.1</a:t>
            </a:r>
          </a:p>
          <a:p>
            <a:r>
              <a:rPr lang="en-US" altLang="ko-KR" sz="900" dirty="0" err="1"/>
              <a:t>kubeflow</a:t>
            </a:r>
            <a:r>
              <a:rPr lang="en-US" altLang="ko-KR" sz="900" dirty="0"/>
              <a:t>-kale                 0.5.1</a:t>
            </a:r>
          </a:p>
          <a:p>
            <a:r>
              <a:rPr lang="en-US" altLang="ko-KR" sz="900" dirty="0" err="1"/>
              <a:t>kubernetes</a:t>
            </a:r>
            <a:r>
              <a:rPr lang="en-US" altLang="ko-KR" sz="900" dirty="0"/>
              <a:t>                    11.0.0</a:t>
            </a:r>
          </a:p>
          <a:p>
            <a:r>
              <a:rPr lang="en-US" altLang="ko-KR" sz="900" dirty="0" err="1"/>
              <a:t>latexcodec</a:t>
            </a:r>
            <a:r>
              <a:rPr lang="en-US" altLang="ko-KR" sz="900" dirty="0"/>
              <a:t>                    2.0.1</a:t>
            </a:r>
          </a:p>
          <a:p>
            <a:r>
              <a:rPr lang="en-US" altLang="ko-KR" sz="900" dirty="0" err="1"/>
              <a:t>lockfile</a:t>
            </a:r>
            <a:r>
              <a:rPr lang="en-US" altLang="ko-KR" sz="900" dirty="0"/>
              <a:t>                      0.12.2</a:t>
            </a:r>
          </a:p>
          <a:p>
            <a:r>
              <a:rPr lang="en-US" altLang="ko-KR" sz="900" dirty="0" err="1"/>
              <a:t>MarkupSafe</a:t>
            </a:r>
            <a:r>
              <a:rPr lang="en-US" altLang="ko-KR" sz="900" dirty="0"/>
              <a:t>                    1.1.1</a:t>
            </a:r>
          </a:p>
          <a:p>
            <a:r>
              <a:rPr lang="en-US" altLang="ko-KR" sz="900" dirty="0" err="1"/>
              <a:t>minio</a:t>
            </a:r>
            <a:r>
              <a:rPr lang="en-US" altLang="ko-KR" sz="900" dirty="0"/>
              <a:t>                         6.0.0</a:t>
            </a:r>
          </a:p>
          <a:p>
            <a:r>
              <a:rPr lang="en-US" altLang="ko-KR" sz="900" dirty="0"/>
              <a:t>mistune                       0.8.4</a:t>
            </a:r>
          </a:p>
          <a:p>
            <a:r>
              <a:rPr lang="en-US" altLang="ko-KR" sz="900" dirty="0"/>
              <a:t>ml-metadata                   0.24.0</a:t>
            </a:r>
          </a:p>
          <a:p>
            <a:r>
              <a:rPr lang="en-US" altLang="ko-KR" sz="900" dirty="0"/>
              <a:t>monotonic                     1.5</a:t>
            </a:r>
          </a:p>
          <a:p>
            <a:r>
              <a:rPr lang="en-US" altLang="ko-KR" sz="900" dirty="0" err="1"/>
              <a:t>msgpack</a:t>
            </a:r>
            <a:r>
              <a:rPr lang="en-US" altLang="ko-KR" sz="900" dirty="0"/>
              <a:t>                       1.0.0</a:t>
            </a:r>
          </a:p>
          <a:p>
            <a:r>
              <a:rPr lang="en-US" altLang="ko-KR" sz="900" dirty="0" err="1"/>
              <a:t>nbclient</a:t>
            </a:r>
            <a:r>
              <a:rPr lang="en-US" altLang="ko-KR" sz="900" dirty="0"/>
              <a:t>                      0.5.1</a:t>
            </a:r>
          </a:p>
          <a:p>
            <a:r>
              <a:rPr lang="en-US" altLang="ko-KR" sz="900" dirty="0" err="1"/>
              <a:t>nbconvert</a:t>
            </a:r>
            <a:r>
              <a:rPr lang="en-US" altLang="ko-KR" sz="900" dirty="0"/>
              <a:t>                     5.6.1</a:t>
            </a:r>
          </a:p>
          <a:p>
            <a:r>
              <a:rPr lang="en-US" altLang="ko-KR" sz="900" dirty="0" err="1"/>
              <a:t>nbformat</a:t>
            </a:r>
            <a:r>
              <a:rPr lang="en-US" altLang="ko-KR" sz="900" dirty="0"/>
              <a:t>                      4.4.0</a:t>
            </a:r>
          </a:p>
          <a:p>
            <a:r>
              <a:rPr lang="en-US" altLang="ko-KR" sz="900" dirty="0"/>
              <a:t>nest-</a:t>
            </a:r>
            <a:r>
              <a:rPr lang="en-US" altLang="ko-KR" sz="900" dirty="0" err="1"/>
              <a:t>asyncio</a:t>
            </a:r>
            <a:r>
              <a:rPr lang="en-US" altLang="ko-KR" sz="900" dirty="0"/>
              <a:t>                  1.4.3</a:t>
            </a:r>
          </a:p>
          <a:p>
            <a:r>
              <a:rPr lang="en-US" altLang="ko-KR" sz="900" dirty="0" err="1"/>
              <a:t>netaddr</a:t>
            </a:r>
            <a:r>
              <a:rPr lang="en-US" altLang="ko-KR" sz="900" dirty="0"/>
              <a:t>                       0.8.0</a:t>
            </a:r>
          </a:p>
          <a:p>
            <a:r>
              <a:rPr lang="en-US" altLang="ko-KR" sz="900" dirty="0" err="1"/>
              <a:t>netifaces</a:t>
            </a:r>
            <a:r>
              <a:rPr lang="en-US" altLang="ko-KR" sz="900" dirty="0"/>
              <a:t>                     0.10.9</a:t>
            </a:r>
          </a:p>
          <a:p>
            <a:r>
              <a:rPr lang="en-US" altLang="ko-KR" sz="900" dirty="0" err="1"/>
              <a:t>networkx</a:t>
            </a:r>
            <a:r>
              <a:rPr lang="en-US" altLang="ko-KR" sz="900" dirty="0"/>
              <a:t>                      2.5</a:t>
            </a:r>
          </a:p>
          <a:p>
            <a:r>
              <a:rPr lang="en-US" altLang="ko-KR" sz="900" dirty="0"/>
              <a:t>notebook                      6.1.5</a:t>
            </a:r>
          </a:p>
          <a:p>
            <a:r>
              <a:rPr lang="en-US" altLang="ko-KR" sz="900" dirty="0" err="1"/>
              <a:t>numpy</a:t>
            </a:r>
            <a:r>
              <a:rPr lang="en-US" altLang="ko-KR" sz="900" dirty="0"/>
              <a:t>                         1.19.4</a:t>
            </a:r>
          </a:p>
          <a:p>
            <a:r>
              <a:rPr lang="en-US" altLang="ko-KR" sz="900" dirty="0" err="1"/>
              <a:t>oauthlib</a:t>
            </a:r>
            <a:r>
              <a:rPr lang="en-US" altLang="ko-KR" sz="900" dirty="0"/>
              <a:t>                      3.1.0</a:t>
            </a:r>
          </a:p>
          <a:p>
            <a:r>
              <a:rPr lang="en-US" altLang="ko-KR" sz="900" dirty="0" err="1"/>
              <a:t>os</a:t>
            </a:r>
            <a:r>
              <a:rPr lang="en-US" altLang="ko-KR" sz="900" dirty="0"/>
              <a:t>-service-types              1.7.0</a:t>
            </a:r>
          </a:p>
          <a:p>
            <a:r>
              <a:rPr lang="en-US" altLang="ko-KR" sz="900" dirty="0" err="1"/>
              <a:t>oslo.config</a:t>
            </a:r>
            <a:r>
              <a:rPr lang="en-US" altLang="ko-KR" sz="900" dirty="0"/>
              <a:t>                   8.3.2</a:t>
            </a:r>
          </a:p>
          <a:p>
            <a:r>
              <a:rPr lang="en-US" altLang="ko-KR" sz="900" dirty="0"/>
              <a:t>oslo.i18n                     5.0.1</a:t>
            </a:r>
          </a:p>
          <a:p>
            <a:r>
              <a:rPr lang="en-US" altLang="ko-KR" sz="900" dirty="0" err="1"/>
              <a:t>oslo.serialization</a:t>
            </a:r>
            <a:r>
              <a:rPr lang="en-US" altLang="ko-KR" sz="900" dirty="0"/>
              <a:t>            4.0.1</a:t>
            </a:r>
          </a:p>
          <a:p>
            <a:r>
              <a:rPr lang="en-US" altLang="ko-KR" sz="900" dirty="0" err="1"/>
              <a:t>oslo.utils</a:t>
            </a:r>
            <a:r>
              <a:rPr lang="en-US" altLang="ko-KR" sz="900" dirty="0"/>
              <a:t>                    4.7.0</a:t>
            </a:r>
          </a:p>
          <a:p>
            <a:r>
              <a:rPr lang="en-US" altLang="ko-KR" sz="900" dirty="0"/>
              <a:t>packaging                     20.4</a:t>
            </a:r>
          </a:p>
          <a:p>
            <a:r>
              <a:rPr lang="en-US" altLang="ko-KR" sz="900" dirty="0" err="1"/>
              <a:t>pandocfilters</a:t>
            </a:r>
            <a:r>
              <a:rPr lang="en-US" altLang="ko-KR" sz="900" dirty="0"/>
              <a:t>                 1.4.3</a:t>
            </a:r>
          </a:p>
          <a:p>
            <a:r>
              <a:rPr lang="en-US" altLang="ko-KR" sz="900" dirty="0" err="1"/>
              <a:t>parso</a:t>
            </a:r>
            <a:r>
              <a:rPr lang="en-US" altLang="ko-KR" sz="900" dirty="0"/>
              <a:t>                         0.7.1</a:t>
            </a:r>
          </a:p>
          <a:p>
            <a:r>
              <a:rPr lang="en-US" altLang="ko-KR" sz="900" dirty="0" err="1"/>
              <a:t>pbr</a:t>
            </a:r>
            <a:r>
              <a:rPr lang="en-US" altLang="ko-KR" sz="900" dirty="0"/>
              <a:t>                           5.5.1</a:t>
            </a:r>
          </a:p>
          <a:p>
            <a:r>
              <a:rPr lang="en-US" altLang="ko-KR" sz="900" dirty="0" err="1"/>
              <a:t>pexpect</a:t>
            </a:r>
            <a:r>
              <a:rPr lang="en-US" altLang="ko-KR" sz="900" dirty="0"/>
              <a:t>                       4.8.0</a:t>
            </a:r>
          </a:p>
          <a:p>
            <a:r>
              <a:rPr lang="en-US" altLang="ko-KR" sz="900" dirty="0" err="1"/>
              <a:t>pickleshare</a:t>
            </a:r>
            <a:r>
              <a:rPr lang="en-US" altLang="ko-KR" sz="900" dirty="0"/>
              <a:t>                   0.7.5</a:t>
            </a:r>
          </a:p>
          <a:p>
            <a:r>
              <a:rPr lang="en-US" altLang="ko-KR" sz="900" dirty="0"/>
              <a:t>pip                           20.2.4</a:t>
            </a:r>
          </a:p>
          <a:p>
            <a:r>
              <a:rPr lang="en-US" altLang="ko-KR" sz="900" dirty="0" err="1"/>
              <a:t>prettytable</a:t>
            </a:r>
            <a:r>
              <a:rPr lang="en-US" altLang="ko-KR" sz="900" dirty="0"/>
              <a:t>                   1.0.1</a:t>
            </a:r>
          </a:p>
          <a:p>
            <a:r>
              <a:rPr lang="en-US" altLang="ko-KR" sz="900" dirty="0"/>
              <a:t>progress                      1.5</a:t>
            </a:r>
          </a:p>
          <a:p>
            <a:r>
              <a:rPr lang="en-US" altLang="ko-KR" sz="900" dirty="0" err="1"/>
              <a:t>prometheus</a:t>
            </a:r>
            <a:r>
              <a:rPr lang="en-US" altLang="ko-KR" sz="900" dirty="0"/>
              <a:t>-client             0.8.0</a:t>
            </a:r>
          </a:p>
          <a:p>
            <a:r>
              <a:rPr lang="en-US" altLang="ko-KR" sz="900" dirty="0"/>
              <a:t>prompt-toolkit                3.0.8</a:t>
            </a:r>
          </a:p>
          <a:p>
            <a:r>
              <a:rPr lang="en-US" altLang="ko-KR" sz="900" dirty="0" err="1"/>
              <a:t>protobuf</a:t>
            </a:r>
            <a:r>
              <a:rPr lang="en-US" altLang="ko-KR" sz="900" dirty="0"/>
              <a:t>                      3.13.0</a:t>
            </a:r>
          </a:p>
          <a:p>
            <a:r>
              <a:rPr lang="en-US" altLang="ko-KR" sz="900" dirty="0" err="1"/>
              <a:t>psutil</a:t>
            </a:r>
            <a:r>
              <a:rPr lang="en-US" altLang="ko-KR" sz="900" dirty="0"/>
              <a:t>                        5.7.3</a:t>
            </a:r>
          </a:p>
          <a:p>
            <a:r>
              <a:rPr lang="en-US" altLang="ko-KR" sz="900" dirty="0" err="1"/>
              <a:t>ptyprocess</a:t>
            </a:r>
            <a:r>
              <a:rPr lang="en-US" altLang="ko-KR" sz="900" dirty="0"/>
              <a:t>                    0.6.0</a:t>
            </a:r>
          </a:p>
          <a:p>
            <a:r>
              <a:rPr lang="en-US" altLang="ko-KR" sz="900" dirty="0"/>
              <a:t>pyasn1                        0.4.8</a:t>
            </a:r>
          </a:p>
          <a:p>
            <a:r>
              <a:rPr lang="en-US" altLang="ko-KR" sz="900" dirty="0"/>
              <a:t>pyasn1-modules                0.2.8</a:t>
            </a:r>
          </a:p>
          <a:p>
            <a:r>
              <a:rPr lang="en-US" altLang="ko-KR" sz="900" dirty="0" err="1"/>
              <a:t>pybtex</a:t>
            </a:r>
            <a:r>
              <a:rPr lang="en-US" altLang="ko-KR" sz="900" dirty="0"/>
              <a:t>                        0.23.0</a:t>
            </a:r>
          </a:p>
          <a:p>
            <a:r>
              <a:rPr lang="en-US" altLang="ko-KR" sz="900" dirty="0" err="1"/>
              <a:t>pycodestyle</a:t>
            </a:r>
            <a:r>
              <a:rPr lang="en-US" altLang="ko-KR" sz="900" dirty="0"/>
              <a:t>                   2.6.0</a:t>
            </a:r>
          </a:p>
          <a:p>
            <a:r>
              <a:rPr lang="en-US" altLang="ko-KR" sz="900" dirty="0" err="1"/>
              <a:t>pycparser</a:t>
            </a:r>
            <a:r>
              <a:rPr lang="en-US" altLang="ko-KR" sz="900" dirty="0"/>
              <a:t>                     2.20</a:t>
            </a:r>
          </a:p>
          <a:p>
            <a:r>
              <a:rPr lang="en-US" altLang="ko-KR" sz="900" dirty="0" err="1"/>
              <a:t>pyflakes</a:t>
            </a:r>
            <a:r>
              <a:rPr lang="en-US" altLang="ko-KR" sz="900" dirty="0"/>
              <a:t>                      2.2.0</a:t>
            </a:r>
          </a:p>
          <a:p>
            <a:r>
              <a:rPr lang="en-US" altLang="ko-KR" sz="900" dirty="0" err="1"/>
              <a:t>Pygments</a:t>
            </a:r>
            <a:r>
              <a:rPr lang="en-US" altLang="ko-KR" sz="900" dirty="0"/>
              <a:t>                      2.7.2</a:t>
            </a:r>
          </a:p>
          <a:p>
            <a:r>
              <a:rPr lang="en-US" altLang="ko-KR" sz="900" dirty="0" err="1"/>
              <a:t>PyJWT</a:t>
            </a:r>
            <a:r>
              <a:rPr lang="en-US" altLang="ko-KR" sz="900" dirty="0"/>
              <a:t>                         1.7.1</a:t>
            </a:r>
          </a:p>
          <a:p>
            <a:r>
              <a:rPr lang="en-US" altLang="ko-KR" sz="900" dirty="0" err="1"/>
              <a:t>pyparsing</a:t>
            </a:r>
            <a:r>
              <a:rPr lang="en-US" altLang="ko-KR" sz="900" dirty="0"/>
              <a:t>                     2.4.7</a:t>
            </a:r>
          </a:p>
          <a:p>
            <a:r>
              <a:rPr lang="en-US" altLang="ko-KR" sz="900" dirty="0"/>
              <a:t>Pyro4                         4.80</a:t>
            </a:r>
          </a:p>
          <a:p>
            <a:r>
              <a:rPr lang="en-US" altLang="ko-KR" sz="900" dirty="0" err="1"/>
              <a:t>pyrsistent</a:t>
            </a:r>
            <a:r>
              <a:rPr lang="en-US" altLang="ko-KR" sz="900" dirty="0"/>
              <a:t>                    0.17.3</a:t>
            </a:r>
          </a:p>
          <a:p>
            <a:r>
              <a:rPr lang="en-US" altLang="ko-KR" sz="900" dirty="0"/>
              <a:t>python-daemon                 2.2.4</a:t>
            </a:r>
          </a:p>
          <a:p>
            <a:r>
              <a:rPr lang="en-US" altLang="ko-KR" sz="900" dirty="0"/>
              <a:t>python-</a:t>
            </a:r>
            <a:r>
              <a:rPr lang="en-US" altLang="ko-KR" sz="900" dirty="0" err="1"/>
              <a:t>dateutil</a:t>
            </a:r>
            <a:r>
              <a:rPr lang="en-US" altLang="ko-KR" sz="900" dirty="0"/>
              <a:t>               2.8.1</a:t>
            </a:r>
          </a:p>
          <a:p>
            <a:r>
              <a:rPr lang="en-US" altLang="ko-KR" sz="900" dirty="0"/>
              <a:t>python-</a:t>
            </a:r>
            <a:r>
              <a:rPr lang="en-US" altLang="ko-KR" sz="900" dirty="0" err="1"/>
              <a:t>etcd</a:t>
            </a:r>
            <a:r>
              <a:rPr lang="en-US" altLang="ko-KR" sz="900" dirty="0"/>
              <a:t>                   0.4.5</a:t>
            </a:r>
          </a:p>
          <a:p>
            <a:r>
              <a:rPr lang="en-US" altLang="ko-KR" sz="900" dirty="0"/>
              <a:t>python-</a:t>
            </a:r>
            <a:r>
              <a:rPr lang="en-US" altLang="ko-KR" sz="900" dirty="0" err="1"/>
              <a:t>keystoneclient</a:t>
            </a:r>
            <a:r>
              <a:rPr lang="en-US" altLang="ko-KR" sz="900" dirty="0"/>
              <a:t>         4.1.1</a:t>
            </a:r>
          </a:p>
          <a:p>
            <a:r>
              <a:rPr lang="en-US" altLang="ko-KR" sz="900" dirty="0" err="1"/>
              <a:t>pythondialog</a:t>
            </a:r>
            <a:r>
              <a:rPr lang="en-US" altLang="ko-KR" sz="900" dirty="0"/>
              <a:t>                  3.5.1</a:t>
            </a:r>
          </a:p>
          <a:p>
            <a:r>
              <a:rPr lang="en-US" altLang="ko-KR" sz="900" dirty="0" err="1"/>
              <a:t>pytz</a:t>
            </a:r>
            <a:r>
              <a:rPr lang="en-US" altLang="ko-KR" sz="900" dirty="0"/>
              <a:t>                          2020.4</a:t>
            </a:r>
          </a:p>
          <a:p>
            <a:r>
              <a:rPr lang="en-US" altLang="ko-KR" sz="900" dirty="0" err="1"/>
              <a:t>pyvmomi</a:t>
            </a:r>
            <a:r>
              <a:rPr lang="en-US" altLang="ko-KR" sz="900" dirty="0"/>
              <a:t>                       6.5.0.2017.5.post1</a:t>
            </a:r>
          </a:p>
          <a:p>
            <a:r>
              <a:rPr lang="en-US" altLang="ko-KR" sz="900" dirty="0" err="1"/>
              <a:t>PyYAML</a:t>
            </a:r>
            <a:r>
              <a:rPr lang="en-US" altLang="ko-KR" sz="900" dirty="0"/>
              <a:t>                        5.3.1</a:t>
            </a:r>
          </a:p>
          <a:p>
            <a:r>
              <a:rPr lang="en-US" altLang="ko-KR" sz="900" dirty="0" err="1"/>
              <a:t>pyzmq</a:t>
            </a:r>
            <a:r>
              <a:rPr lang="en-US" altLang="ko-KR" sz="900" dirty="0"/>
              <a:t>                         19.0.2</a:t>
            </a:r>
          </a:p>
          <a:p>
            <a:r>
              <a:rPr lang="en-US" altLang="ko-KR" sz="900" dirty="0"/>
              <a:t>requests                      2.25.0</a:t>
            </a:r>
          </a:p>
          <a:p>
            <a:r>
              <a:rPr lang="en-US" altLang="ko-KR" sz="900" dirty="0"/>
              <a:t>requests-</a:t>
            </a:r>
            <a:r>
              <a:rPr lang="en-US" altLang="ko-KR" sz="900" dirty="0" err="1"/>
              <a:t>oauthlib</a:t>
            </a:r>
            <a:r>
              <a:rPr lang="en-US" altLang="ko-KR" sz="900" dirty="0"/>
              <a:t>             1.3.0</a:t>
            </a:r>
          </a:p>
          <a:p>
            <a:r>
              <a:rPr lang="en-US" altLang="ko-KR" sz="900" dirty="0"/>
              <a:t>requests-toolbelt             0.9.1</a:t>
            </a:r>
          </a:p>
          <a:p>
            <a:r>
              <a:rPr lang="en-US" altLang="ko-KR" sz="900" dirty="0"/>
              <a:t>rfc3986                       1.4.0</a:t>
            </a:r>
          </a:p>
          <a:p>
            <a:r>
              <a:rPr lang="en-US" altLang="ko-KR" sz="900" dirty="0" err="1"/>
              <a:t>rok</a:t>
            </a:r>
            <a:r>
              <a:rPr lang="en-US" altLang="ko-KR" sz="900" dirty="0"/>
              <a:t>-common                    1.0rc0.post0+997.gefd49e9f4</a:t>
            </a:r>
          </a:p>
          <a:p>
            <a:r>
              <a:rPr lang="en-US" altLang="ko-KR" sz="900" dirty="0" err="1"/>
              <a:t>rok</a:t>
            </a:r>
            <a:r>
              <a:rPr lang="en-US" altLang="ko-KR" sz="900" dirty="0"/>
              <a:t>-</a:t>
            </a:r>
            <a:r>
              <a:rPr lang="en-US" altLang="ko-KR" sz="900" dirty="0" err="1"/>
              <a:t>etcd</a:t>
            </a:r>
            <a:r>
              <a:rPr lang="en-US" altLang="ko-KR" sz="900" dirty="0"/>
              <a:t>-client               1.0rc0.post0+997.gefd49e9f4</a:t>
            </a:r>
          </a:p>
          <a:p>
            <a:r>
              <a:rPr lang="en-US" altLang="ko-KR" sz="900" dirty="0" err="1"/>
              <a:t>rok</a:t>
            </a:r>
            <a:r>
              <a:rPr lang="en-US" altLang="ko-KR" sz="900" dirty="0"/>
              <a:t>-fort-client               1.0rc0.post0+997.gefd49e9f4</a:t>
            </a:r>
          </a:p>
          <a:p>
            <a:r>
              <a:rPr lang="en-US" altLang="ko-KR" sz="900" dirty="0" err="1"/>
              <a:t>rok</a:t>
            </a:r>
            <a:r>
              <a:rPr lang="en-US" altLang="ko-KR" sz="900" dirty="0"/>
              <a:t>-</a:t>
            </a:r>
            <a:r>
              <a:rPr lang="en-US" altLang="ko-KR" sz="900" dirty="0" err="1"/>
              <a:t>gw</a:t>
            </a:r>
            <a:r>
              <a:rPr lang="en-US" altLang="ko-KR" sz="900" dirty="0"/>
              <a:t>-client                 1.0rc0.post0+997.gefd49e9f4</a:t>
            </a:r>
          </a:p>
          <a:p>
            <a:r>
              <a:rPr lang="en-US" altLang="ko-KR" sz="900" dirty="0" err="1"/>
              <a:t>rok-kubernetes</a:t>
            </a:r>
            <a:r>
              <a:rPr lang="en-US" altLang="ko-KR" sz="900" dirty="0"/>
              <a:t>                1.0rc0.post0+997.gefd49e9f4</a:t>
            </a:r>
          </a:p>
          <a:p>
            <a:r>
              <a:rPr lang="en-US" altLang="ko-KR" sz="900" dirty="0" err="1"/>
              <a:t>rok</a:t>
            </a:r>
            <a:r>
              <a:rPr lang="en-US" altLang="ko-KR" sz="900" dirty="0"/>
              <a:t>-tasks                     1.0rc0.post0+997.gefd49e9f4</a:t>
            </a:r>
          </a:p>
          <a:p>
            <a:r>
              <a:rPr lang="en-US" altLang="ko-KR" sz="900" dirty="0" err="1"/>
              <a:t>rsa</a:t>
            </a:r>
            <a:r>
              <a:rPr lang="en-US" altLang="ko-KR" sz="900" dirty="0"/>
              <a:t>                           4.6</a:t>
            </a:r>
          </a:p>
          <a:p>
            <a:r>
              <a:rPr lang="en-US" altLang="ko-KR" sz="900" dirty="0"/>
              <a:t>Send2Trash                    1.5.0</a:t>
            </a:r>
          </a:p>
          <a:p>
            <a:r>
              <a:rPr lang="en-US" altLang="ko-KR" sz="900" dirty="0"/>
              <a:t>serpent                       1.30.2</a:t>
            </a:r>
          </a:p>
          <a:p>
            <a:r>
              <a:rPr lang="en-US" altLang="ko-KR" sz="900" dirty="0" err="1"/>
              <a:t>setuptools</a:t>
            </a:r>
            <a:r>
              <a:rPr lang="en-US" altLang="ko-KR" sz="900" dirty="0"/>
              <a:t>                    50.3.2</a:t>
            </a:r>
          </a:p>
          <a:p>
            <a:r>
              <a:rPr lang="en-US" altLang="ko-KR" sz="900" dirty="0" err="1"/>
              <a:t>simplejson</a:t>
            </a:r>
            <a:r>
              <a:rPr lang="en-US" altLang="ko-KR" sz="900" dirty="0"/>
              <a:t>                    3.17.2</a:t>
            </a:r>
          </a:p>
          <a:p>
            <a:r>
              <a:rPr lang="en-US" altLang="ko-KR" sz="900" dirty="0"/>
              <a:t>six                           1.15.0</a:t>
            </a:r>
          </a:p>
          <a:p>
            <a:r>
              <a:rPr lang="en-US" altLang="ko-KR" sz="900" dirty="0" err="1"/>
              <a:t>snowballstemmer</a:t>
            </a:r>
            <a:r>
              <a:rPr lang="en-US" altLang="ko-KR" sz="900" dirty="0"/>
              <a:t>               2.0.0</a:t>
            </a:r>
          </a:p>
          <a:p>
            <a:r>
              <a:rPr lang="en-US" altLang="ko-KR" sz="900" dirty="0"/>
              <a:t>Sphinx                        3.3.1</a:t>
            </a:r>
          </a:p>
          <a:p>
            <a:r>
              <a:rPr lang="en-US" altLang="ko-KR" sz="900" dirty="0" err="1"/>
              <a:t>sphinxcontrib-applehelp</a:t>
            </a:r>
            <a:r>
              <a:rPr lang="en-US" altLang="ko-KR" sz="900" dirty="0"/>
              <a:t>       1.0.2</a:t>
            </a:r>
          </a:p>
          <a:p>
            <a:r>
              <a:rPr lang="en-US" altLang="ko-KR" sz="900" dirty="0" err="1"/>
              <a:t>sphinxcontrib-devhelp</a:t>
            </a:r>
            <a:r>
              <a:rPr lang="en-US" altLang="ko-KR" sz="900" dirty="0"/>
              <a:t>         1.0.2</a:t>
            </a:r>
          </a:p>
          <a:p>
            <a:r>
              <a:rPr lang="en-US" altLang="ko-KR" sz="900" dirty="0" err="1"/>
              <a:t>sphinxcontrib-htmlhelp</a:t>
            </a:r>
            <a:r>
              <a:rPr lang="en-US" altLang="ko-KR" sz="900" dirty="0"/>
              <a:t>        1.0.3</a:t>
            </a:r>
          </a:p>
          <a:p>
            <a:r>
              <a:rPr lang="en-US" altLang="ko-KR" sz="900" dirty="0" err="1"/>
              <a:t>sphinxcontrib-jsmath</a:t>
            </a:r>
            <a:r>
              <a:rPr lang="en-US" altLang="ko-KR" sz="900" dirty="0"/>
              <a:t>          1.0.1</a:t>
            </a:r>
          </a:p>
          <a:p>
            <a:r>
              <a:rPr lang="en-US" altLang="ko-KR" sz="900" dirty="0" err="1"/>
              <a:t>sphinxcontrib-qthelp</a:t>
            </a:r>
            <a:r>
              <a:rPr lang="en-US" altLang="ko-KR" sz="900" dirty="0"/>
              <a:t>          1.0.3</a:t>
            </a:r>
          </a:p>
          <a:p>
            <a:r>
              <a:rPr lang="en-US" altLang="ko-KR" sz="900" dirty="0" err="1"/>
              <a:t>sphinxcontrib-serializinghtml</a:t>
            </a:r>
            <a:r>
              <a:rPr lang="en-US" altLang="ko-KR" sz="900" dirty="0"/>
              <a:t> 1.1.4</a:t>
            </a:r>
          </a:p>
          <a:p>
            <a:r>
              <a:rPr lang="en-US" altLang="ko-KR" sz="900" dirty="0"/>
              <a:t>stevedore                     3.2.2</a:t>
            </a:r>
          </a:p>
          <a:p>
            <a:r>
              <a:rPr lang="en-US" altLang="ko-KR" sz="900" dirty="0"/>
              <a:t>strip-hints                   0.1.9</a:t>
            </a:r>
          </a:p>
          <a:p>
            <a:r>
              <a:rPr lang="en-US" altLang="ko-KR" sz="900" dirty="0"/>
              <a:t>table-logger                  0.3.6</a:t>
            </a:r>
          </a:p>
          <a:p>
            <a:r>
              <a:rPr lang="en-US" altLang="ko-KR" sz="900" dirty="0"/>
              <a:t>tabulate                      0.8.7</a:t>
            </a:r>
          </a:p>
          <a:p>
            <a:r>
              <a:rPr lang="en-US" altLang="ko-KR" sz="900" dirty="0" err="1"/>
              <a:t>termcolor</a:t>
            </a:r>
            <a:r>
              <a:rPr lang="en-US" altLang="ko-KR" sz="900" dirty="0"/>
              <a:t>                     1.1.0</a:t>
            </a:r>
          </a:p>
          <a:p>
            <a:r>
              <a:rPr lang="en-US" altLang="ko-KR" sz="900" dirty="0" err="1"/>
              <a:t>terminado</a:t>
            </a:r>
            <a:r>
              <a:rPr lang="en-US" altLang="ko-KR" sz="900" dirty="0"/>
              <a:t>                     0.9.1</a:t>
            </a:r>
          </a:p>
          <a:p>
            <a:r>
              <a:rPr lang="en-US" altLang="ko-KR" sz="900" dirty="0" err="1"/>
              <a:t>testpath</a:t>
            </a:r>
            <a:r>
              <a:rPr lang="en-US" altLang="ko-KR" sz="900" dirty="0"/>
              <a:t>                      0.4.4</a:t>
            </a:r>
          </a:p>
          <a:p>
            <a:r>
              <a:rPr lang="en-US" altLang="ko-KR" sz="900" dirty="0"/>
              <a:t>tornado                       6.1</a:t>
            </a:r>
          </a:p>
          <a:p>
            <a:r>
              <a:rPr lang="en-US" altLang="ko-KR" sz="900" dirty="0" err="1"/>
              <a:t>traitlets</a:t>
            </a:r>
            <a:r>
              <a:rPr lang="en-US" altLang="ko-KR" sz="900" dirty="0"/>
              <a:t>                     4.3.3</a:t>
            </a:r>
          </a:p>
          <a:p>
            <a:r>
              <a:rPr lang="en-US" altLang="ko-KR" sz="900" dirty="0" err="1"/>
              <a:t>tzlocal</a:t>
            </a:r>
            <a:r>
              <a:rPr lang="en-US" altLang="ko-KR" sz="900" dirty="0"/>
              <a:t>                       2.1</a:t>
            </a:r>
          </a:p>
          <a:p>
            <a:r>
              <a:rPr lang="en-US" altLang="ko-KR" sz="900" dirty="0" err="1"/>
              <a:t>udatetime</a:t>
            </a:r>
            <a:r>
              <a:rPr lang="en-US" altLang="ko-KR" sz="900" dirty="0"/>
              <a:t>                     0.0.16</a:t>
            </a:r>
          </a:p>
          <a:p>
            <a:r>
              <a:rPr lang="en-US" altLang="ko-KR" sz="900" dirty="0" err="1"/>
              <a:t>unicodecsv</a:t>
            </a:r>
            <a:r>
              <a:rPr lang="en-US" altLang="ko-KR" sz="900" dirty="0"/>
              <a:t>                    0.14.1</a:t>
            </a:r>
          </a:p>
          <a:p>
            <a:r>
              <a:rPr lang="en-US" altLang="ko-KR" sz="900" dirty="0"/>
              <a:t>urllib3                       1.26.1</a:t>
            </a:r>
          </a:p>
          <a:p>
            <a:r>
              <a:rPr lang="en-US" altLang="ko-KR" sz="900" dirty="0" err="1"/>
              <a:t>wcwidth</a:t>
            </a:r>
            <a:r>
              <a:rPr lang="en-US" altLang="ko-KR" sz="900" dirty="0"/>
              <a:t>                       0.2.5</a:t>
            </a:r>
          </a:p>
          <a:p>
            <a:r>
              <a:rPr lang="en-US" altLang="ko-KR" sz="900" dirty="0" err="1"/>
              <a:t>webencodings</a:t>
            </a:r>
            <a:r>
              <a:rPr lang="en-US" altLang="ko-KR" sz="900" dirty="0"/>
              <a:t>                  0.5.1</a:t>
            </a:r>
          </a:p>
          <a:p>
            <a:r>
              <a:rPr lang="en-US" altLang="ko-KR" sz="900" dirty="0" err="1"/>
              <a:t>websocket</a:t>
            </a:r>
            <a:r>
              <a:rPr lang="en-US" altLang="ko-KR" sz="900" dirty="0"/>
              <a:t>-client              0.57.0</a:t>
            </a:r>
          </a:p>
          <a:p>
            <a:r>
              <a:rPr lang="en-US" altLang="ko-KR" sz="900" dirty="0"/>
              <a:t>wheel                         0.30.0</a:t>
            </a:r>
          </a:p>
          <a:p>
            <a:r>
              <a:rPr lang="en-US" altLang="ko-KR" sz="900" dirty="0" err="1"/>
              <a:t>widgetsnbextension</a:t>
            </a:r>
            <a:r>
              <a:rPr lang="en-US" altLang="ko-KR" sz="900" dirty="0"/>
              <a:t>            3.5.1</a:t>
            </a:r>
          </a:p>
          <a:p>
            <a:r>
              <a:rPr lang="en-US" altLang="ko-KR" sz="900" dirty="0" err="1"/>
              <a:t>wrapt</a:t>
            </a:r>
            <a:r>
              <a:rPr lang="en-US" altLang="ko-KR" sz="900" dirty="0"/>
              <a:t>                         1.12.1</a:t>
            </a:r>
          </a:p>
          <a:p>
            <a:r>
              <a:rPr lang="en-US" altLang="ko-KR" sz="900" dirty="0" err="1"/>
              <a:t>zipp</a:t>
            </a:r>
            <a:r>
              <a:rPr lang="en-US" altLang="ko-KR" sz="900" dirty="0"/>
              <a:t>                          3.4.0</a:t>
            </a:r>
          </a:p>
          <a:p>
            <a:r>
              <a:rPr lang="en-US" altLang="ko-KR" sz="900" dirty="0"/>
              <a:t>WARNING: You are using pip version 20.2.4; however, version 21.0.1 is available.</a:t>
            </a:r>
          </a:p>
          <a:p>
            <a:r>
              <a:rPr lang="en-US" altLang="ko-KR" sz="900" dirty="0"/>
              <a:t>You should consider upgrading via the '/</a:t>
            </a:r>
            <a:r>
              <a:rPr lang="en-US" altLang="ko-KR" sz="900" dirty="0" err="1"/>
              <a:t>usr</a:t>
            </a:r>
            <a:r>
              <a:rPr lang="en-US" altLang="ko-KR" sz="900" dirty="0"/>
              <a:t>/bin/python3 -m pip install --upgrade pip' command.</a:t>
            </a:r>
          </a:p>
          <a:p>
            <a:r>
              <a:rPr lang="en-US" altLang="ko-KR" sz="900" dirty="0"/>
              <a:t>jovyan@kevin-nb1-0:~/.config/</a:t>
            </a:r>
            <a:r>
              <a:rPr lang="en-US" altLang="ko-KR" sz="900" dirty="0" err="1"/>
              <a:t>configstore</a:t>
            </a:r>
            <a:r>
              <a:rPr lang="en-US" altLang="ko-KR" sz="900" dirty="0"/>
              <a:t>$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260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5B3E5-FF18-4EBA-9F26-E872178E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"/>
            <a:ext cx="10515600" cy="5957888"/>
          </a:xfrm>
        </p:spPr>
        <p:txBody>
          <a:bodyPr>
            <a:noAutofit/>
          </a:bodyPr>
          <a:lstStyle/>
          <a:p>
            <a:r>
              <a:rPr lang="en-US" altLang="ko-KR" sz="1000" dirty="0"/>
              <a:t>jovyan@kevin-nb1-0:~/.config/</a:t>
            </a:r>
            <a:r>
              <a:rPr lang="en-US" altLang="ko-KR" sz="1000" dirty="0" err="1"/>
              <a:t>configstore</a:t>
            </a:r>
            <a:r>
              <a:rPr lang="en-US" altLang="ko-KR" sz="1000" dirty="0"/>
              <a:t>$ </a:t>
            </a:r>
            <a:r>
              <a:rPr lang="en-US" altLang="ko-KR" sz="1000" dirty="0" err="1"/>
              <a:t>jupyter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serverextension</a:t>
            </a:r>
            <a:r>
              <a:rPr lang="en-US" altLang="ko-KR" sz="1000" dirty="0"/>
              <a:t> list</a:t>
            </a:r>
          </a:p>
          <a:p>
            <a:r>
              <a:rPr lang="en-US" altLang="ko-KR" sz="1000" dirty="0"/>
              <a:t>config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: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/local/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jupyter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jupyterlab</a:t>
            </a:r>
            <a:r>
              <a:rPr lang="en-US" altLang="ko-KR" sz="1000" dirty="0"/>
              <a:t>  enabled </a:t>
            </a:r>
          </a:p>
          <a:p>
            <a:r>
              <a:rPr lang="en-US" altLang="ko-KR" sz="1000" dirty="0"/>
              <a:t>    - Validating...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jupyterlab</a:t>
            </a:r>
            <a:r>
              <a:rPr lang="en-US" altLang="ko-KR" sz="1000" dirty="0"/>
              <a:t> 2.2.9 OK</a:t>
            </a:r>
          </a:p>
          <a:p>
            <a:r>
              <a:rPr lang="en-US" altLang="ko-KR" sz="1000" dirty="0"/>
              <a:t>jovyan@kevin-nb1-0:~/.config/</a:t>
            </a:r>
            <a:r>
              <a:rPr lang="en-US" altLang="ko-KR" sz="1000" dirty="0" err="1"/>
              <a:t>configstore</a:t>
            </a:r>
            <a:r>
              <a:rPr lang="en-US" altLang="ko-KR" sz="1000" dirty="0"/>
              <a:t>$ </a:t>
            </a:r>
            <a:r>
              <a:rPr lang="en-US" altLang="ko-KR" sz="1000" dirty="0" err="1"/>
              <a:t>jupyter</a:t>
            </a:r>
            <a:r>
              <a:rPr lang="en-US" altLang="ko-KR" sz="1000" dirty="0"/>
              <a:t> server extension list</a:t>
            </a:r>
          </a:p>
          <a:p>
            <a:r>
              <a:rPr lang="en-US" altLang="ko-KR" sz="1000" dirty="0"/>
              <a:t>Traceback (most recent call last):</a:t>
            </a:r>
          </a:p>
          <a:p>
            <a:r>
              <a:rPr lang="en-US" altLang="ko-KR" sz="1000" dirty="0"/>
              <a:t>  File "/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/local/bin/</a:t>
            </a:r>
            <a:r>
              <a:rPr lang="en-US" altLang="ko-KR" sz="1000" dirty="0" err="1"/>
              <a:t>jupyter</a:t>
            </a:r>
            <a:r>
              <a:rPr lang="en-US" altLang="ko-KR" sz="1000" dirty="0"/>
              <a:t>", line 8, in &lt;module&gt;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sys.exit</a:t>
            </a:r>
            <a:r>
              <a:rPr lang="en-US" altLang="ko-KR" sz="1000" dirty="0"/>
              <a:t>(main())</a:t>
            </a:r>
          </a:p>
          <a:p>
            <a:r>
              <a:rPr lang="en-US" altLang="ko-KR" sz="1000" dirty="0"/>
              <a:t>  File "/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/local/lib/python3.6/</a:t>
            </a:r>
            <a:r>
              <a:rPr lang="en-US" altLang="ko-KR" sz="1000" dirty="0" err="1"/>
              <a:t>dist</a:t>
            </a:r>
            <a:r>
              <a:rPr lang="en-US" altLang="ko-KR" sz="1000" dirty="0"/>
              <a:t>-packages/</a:t>
            </a:r>
            <a:r>
              <a:rPr lang="en-US" altLang="ko-KR" sz="1000" dirty="0" err="1"/>
              <a:t>jupyter_core</a:t>
            </a:r>
            <a:r>
              <a:rPr lang="en-US" altLang="ko-KR" sz="1000" dirty="0"/>
              <a:t>/command.py", line 247, in main</a:t>
            </a:r>
          </a:p>
          <a:p>
            <a:r>
              <a:rPr lang="en-US" altLang="ko-KR" sz="1000" dirty="0"/>
              <a:t>    command = _</a:t>
            </a:r>
            <a:r>
              <a:rPr lang="en-US" altLang="ko-KR" sz="1000" dirty="0" err="1"/>
              <a:t>jupyter_abspath</a:t>
            </a:r>
            <a:r>
              <a:rPr lang="en-US" altLang="ko-KR" sz="1000" dirty="0"/>
              <a:t>(subcommand)</a:t>
            </a:r>
          </a:p>
          <a:p>
            <a:r>
              <a:rPr lang="en-US" altLang="ko-KR" sz="1000" dirty="0"/>
              <a:t>  File "/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/local/lib/python3.6/</a:t>
            </a:r>
            <a:r>
              <a:rPr lang="en-US" altLang="ko-KR" sz="1000" dirty="0" err="1"/>
              <a:t>dist</a:t>
            </a:r>
            <a:r>
              <a:rPr lang="en-US" altLang="ko-KR" sz="1000" dirty="0"/>
              <a:t>-packages/</a:t>
            </a:r>
            <a:r>
              <a:rPr lang="en-US" altLang="ko-KR" sz="1000" dirty="0" err="1"/>
              <a:t>jupyter_core</a:t>
            </a:r>
            <a:r>
              <a:rPr lang="en-US" altLang="ko-KR" sz="1000" dirty="0"/>
              <a:t>/command.py", line 134, in _</a:t>
            </a:r>
            <a:r>
              <a:rPr lang="en-US" altLang="ko-KR" sz="1000" dirty="0" err="1"/>
              <a:t>jupyter_abspath</a:t>
            </a:r>
            <a:endParaRPr lang="en-US" altLang="ko-KR" sz="1000" dirty="0"/>
          </a:p>
          <a:p>
            <a:r>
              <a:rPr lang="en-US" altLang="ko-KR" sz="1000" dirty="0"/>
              <a:t>    '</a:t>
            </a:r>
            <a:r>
              <a:rPr lang="en-US" altLang="ko-KR" sz="1000" dirty="0" err="1"/>
              <a:t>Jupyter</a:t>
            </a:r>
            <a:r>
              <a:rPr lang="en-US" altLang="ko-KR" sz="1000" dirty="0"/>
              <a:t> command `{}` not </a:t>
            </a:r>
            <a:r>
              <a:rPr lang="en-US" altLang="ko-KR" sz="1000" dirty="0" err="1"/>
              <a:t>found.'.format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jupyter_subcommand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Exception: </a:t>
            </a:r>
            <a:r>
              <a:rPr lang="en-US" altLang="ko-KR" sz="1000" dirty="0" err="1"/>
              <a:t>Jupyter</a:t>
            </a:r>
            <a:r>
              <a:rPr lang="en-US" altLang="ko-KR" sz="1000" dirty="0"/>
              <a:t> command `</a:t>
            </a:r>
            <a:r>
              <a:rPr lang="en-US" altLang="ko-KR" sz="1000" dirty="0" err="1"/>
              <a:t>jupyter</a:t>
            </a:r>
            <a:r>
              <a:rPr lang="en-US" altLang="ko-KR" sz="1000" dirty="0"/>
              <a:t>-server` not found.</a:t>
            </a:r>
          </a:p>
          <a:p>
            <a:r>
              <a:rPr lang="en-US" altLang="ko-KR" sz="1000" dirty="0"/>
              <a:t>jovyan@kevin-nb1-0:~/.config/</a:t>
            </a:r>
            <a:r>
              <a:rPr lang="en-US" altLang="ko-KR" sz="1000" dirty="0" err="1"/>
              <a:t>configstore</a:t>
            </a:r>
            <a:r>
              <a:rPr lang="en-US" altLang="ko-KR" sz="1000" dirty="0"/>
              <a:t>$ </a:t>
            </a:r>
          </a:p>
          <a:p>
            <a:r>
              <a:rPr lang="en-US" altLang="ko-KR" sz="1000" dirty="0"/>
              <a:t>jovyan@kevin-nb1-0:~/.config/</a:t>
            </a:r>
            <a:r>
              <a:rPr lang="en-US" altLang="ko-KR" sz="1000" dirty="0" err="1"/>
              <a:t>configstore</a:t>
            </a:r>
            <a:r>
              <a:rPr lang="en-US" altLang="ko-KR" sz="1000" dirty="0"/>
              <a:t>$ </a:t>
            </a:r>
          </a:p>
          <a:p>
            <a:r>
              <a:rPr lang="en-US" altLang="ko-KR" sz="1000" dirty="0"/>
              <a:t>jovyan@kevin-nb1-0:~/.config/</a:t>
            </a:r>
            <a:r>
              <a:rPr lang="en-US" altLang="ko-KR" sz="1000" dirty="0" err="1"/>
              <a:t>configstore</a:t>
            </a:r>
            <a:r>
              <a:rPr lang="en-US" altLang="ko-KR" sz="1000" dirty="0"/>
              <a:t>$ </a:t>
            </a:r>
            <a:r>
              <a:rPr lang="en-US" altLang="ko-KR" sz="1000" dirty="0" err="1"/>
              <a:t>jupyter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labextension</a:t>
            </a:r>
            <a:r>
              <a:rPr lang="en-US" altLang="ko-KR" sz="1000" dirty="0"/>
              <a:t> list</a:t>
            </a:r>
          </a:p>
          <a:p>
            <a:r>
              <a:rPr lang="en-US" altLang="ko-KR" sz="1000" dirty="0" err="1"/>
              <a:t>JupyterLab</a:t>
            </a:r>
            <a:r>
              <a:rPr lang="en-US" altLang="ko-KR" sz="1000" dirty="0"/>
              <a:t> v2.2.9</a:t>
            </a:r>
          </a:p>
          <a:p>
            <a:r>
              <a:rPr lang="en-US" altLang="ko-KR" sz="1000" dirty="0"/>
              <a:t>Known </a:t>
            </a:r>
            <a:r>
              <a:rPr lang="en-US" altLang="ko-KR" sz="1000" dirty="0" err="1"/>
              <a:t>labextensions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app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: 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/local/share/</a:t>
            </a:r>
            <a:r>
              <a:rPr lang="en-US" altLang="ko-KR" sz="1000" dirty="0" err="1"/>
              <a:t>jupyter</a:t>
            </a:r>
            <a:r>
              <a:rPr lang="en-US" altLang="ko-KR" sz="1000" dirty="0"/>
              <a:t>/lab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kubeflow</a:t>
            </a:r>
            <a:r>
              <a:rPr lang="en-US" altLang="ko-KR" sz="1000" dirty="0"/>
              <a:t>-kale-</a:t>
            </a:r>
            <a:r>
              <a:rPr lang="en-US" altLang="ko-KR" sz="1000" dirty="0" err="1"/>
              <a:t>labextension</a:t>
            </a:r>
            <a:r>
              <a:rPr lang="en-US" altLang="ko-KR" sz="1000" dirty="0"/>
              <a:t> v0.5.1  enabled  OK*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local extensions: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kubeflow</a:t>
            </a:r>
            <a:r>
              <a:rPr lang="en-US" altLang="ko-KR" sz="1000" dirty="0"/>
              <a:t>-kale-</a:t>
            </a:r>
            <a:r>
              <a:rPr lang="en-US" altLang="ko-KR" sz="1000" dirty="0" err="1"/>
              <a:t>labextension</a:t>
            </a:r>
            <a:r>
              <a:rPr lang="en-US" altLang="ko-KR" sz="1000" dirty="0"/>
              <a:t>: /kale/</a:t>
            </a:r>
            <a:r>
              <a:rPr lang="en-US" altLang="ko-KR" sz="1000" dirty="0" err="1"/>
              <a:t>labextension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420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536A6-B1EF-476C-B726-A2BC111E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57033D-3ADF-49E1-AB37-278A0DCE1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140" y="1825625"/>
            <a:ext cx="4959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7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9BE7A-9269-49E5-9AA2-E25A11E9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B9A91E-A052-45C9-A119-D59C4947C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140" y="1825625"/>
            <a:ext cx="4959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7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2AEEE-814D-4790-9FAD-3D50FDDA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AD963B7-2D09-4137-9E71-A9683772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140" y="1825625"/>
            <a:ext cx="4959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1683</Words>
  <Application>Microsoft Office PowerPoint</Application>
  <PresentationFormat>와이드스크린</PresentationFormat>
  <Paragraphs>290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Hidden style (.hidden_fgbwsmg) 적용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mc21423</dc:creator>
  <cp:lastModifiedBy>mc21423</cp:lastModifiedBy>
  <cp:revision>8</cp:revision>
  <dcterms:created xsi:type="dcterms:W3CDTF">2021-02-01T05:14:04Z</dcterms:created>
  <dcterms:modified xsi:type="dcterms:W3CDTF">2021-02-01T23:40:30Z</dcterms:modified>
</cp:coreProperties>
</file>