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B6C7-7024-614A-7BF9-6482E3880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5C595-808A-81F4-F559-B865ADC45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AFB30-E6DE-BEF5-741F-C5BF7B94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33EC-054B-4A4D-B073-BA68907D39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DC9ED-975D-BC20-CAAC-602FCA2E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8B5CF-10B0-9547-A340-D2A6FED0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1EEC-F4C9-4F0C-A64C-C4EDBFEB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09CB-6229-E5E8-3AA5-AA1AB71A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619B49-4E24-7063-FE25-38AEC9A62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313FA-E2BA-150F-D08C-C5D58E82D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33EC-054B-4A4D-B073-BA68907D39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B75EE-4714-7F1E-016D-860A585C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DC1EE-CAF6-0222-89D4-43082229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1EEC-F4C9-4F0C-A64C-C4EDBFEB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4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F3B57-43B4-3994-4E5B-7EDDB38E8D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289A6-9E5B-0F4F-8754-6E59FCDAB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19201-1414-E0E2-D059-8F5FF1B04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33EC-054B-4A4D-B073-BA68907D39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872C7-4EA6-9E15-1ADD-CD59ED5B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2D1ED-0BAD-A0AF-4762-CCB36E4A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1EEC-F4C9-4F0C-A64C-C4EDBFEB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7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90ED-DC60-F163-65C6-0502C9204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A6E89-4E16-9CDE-2E9F-261EA19D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DE6E4-9EF5-97BD-E6AB-8C0E63AF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33EC-054B-4A4D-B073-BA68907D39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B8340-165E-9BFA-9ECC-C311E371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D7C37-81ED-44A3-ACD1-CE753060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1EEC-F4C9-4F0C-A64C-C4EDBFEB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5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A1196-F6F3-8FEA-3B5B-D747433BC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FF98D-AB13-7E5B-18D8-D9019FE98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4C5-8288-888F-6332-C978086A5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33EC-054B-4A4D-B073-BA68907D39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E2D91-BA3A-F1B7-5D70-03DE3058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E749C-79A4-954B-31F1-6E34B232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1EEC-F4C9-4F0C-A64C-C4EDBFEB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7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9FF3-455B-C76C-C5A9-21E5FB5E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8B4A-6313-7A27-B858-A8E07DE23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F2DF4-8635-58C8-DBCC-B2E382AA9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E93D2-82DC-00CF-5A04-C2B17768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33EC-054B-4A4D-B073-BA68907D39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4B916-3579-21A7-478A-44C6DBFA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B93BC-51D4-DEDC-CC9B-FC852F29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1EEC-F4C9-4F0C-A64C-C4EDBFEB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3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40FD1-466A-CD08-153C-27DF108B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9E6A-B5F6-43D0-06E5-191AC52F2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45391-AB08-1FF6-B4D0-D1CE3D31A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E2B59-07BA-8DF7-B2E3-C8AB2705F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271F7-1A85-DC59-6831-BA65C8E9F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1774B-4C36-E5FB-37DC-A85D9AB8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33EC-054B-4A4D-B073-BA68907D39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7B360-5D14-EC31-D9E5-57390472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638BC-E85B-E021-2B04-C9C90385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1EEC-F4C9-4F0C-A64C-C4EDBFEB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AA4C-26B0-4178-7754-56BA352A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251D2-8D30-AB6C-0C0C-BEFFA389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33EC-054B-4A4D-B073-BA68907D39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E2A43-EA53-17C1-D8EB-3756105F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78858-B78B-CFBC-1C33-4C375150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1EEC-F4C9-4F0C-A64C-C4EDBFEB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3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D3313-BA39-5776-2DFC-4C9AD8C0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33EC-054B-4A4D-B073-BA68907D39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89923-1C5A-05A1-0F41-A3697B7F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9A18A-C0CE-9C00-5A39-4F4EA3DE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1EEC-F4C9-4F0C-A64C-C4EDBFEB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20C3-1EB3-D072-2AED-752674F8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9AE2-F772-0382-60B2-C6108E83B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73C99-F3C5-FBB0-93D8-4B9C7D7A5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50171-9FF7-9F3D-CA58-8D25FAF0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33EC-054B-4A4D-B073-BA68907D39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57A7A-BC78-FDB6-33C3-7F5586A6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9713A-902B-FB2D-5BDD-E73D0AFCC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1EEC-F4C9-4F0C-A64C-C4EDBFEB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2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4432A-22CE-871B-4653-5F136D47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F8E07-229A-F5C8-CE8F-3A6C2E982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FC09F-01D4-AC2D-FAFF-D4CE270D4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D53ED-5828-8C8B-76E4-9A69F044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33EC-054B-4A4D-B073-BA68907D39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6402E-4BAB-1715-BCF2-7A86A415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BD0CF-0181-D945-834E-C689E01B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1EEC-F4C9-4F0C-A64C-C4EDBFEB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3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F8986-331E-CFC5-4FDE-06676D05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27772-3B51-A1E2-E707-81A4BE15A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42393-3F46-69B0-B070-59098F76F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C33EC-054B-4A4D-B073-BA68907D399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D33A0-651B-CAA2-EE6D-97ABA0DE6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5C063-8D75-0DA0-5979-F40629176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EB1EEC-F4C9-4F0C-A64C-C4EDBFEB3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7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2ADC-6BF1-670B-4643-8EBDA35C45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Hello World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628AF-22FE-2CB8-9186-A33B80FDD0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</a:t>
            </a:r>
          </a:p>
        </p:txBody>
      </p:sp>
    </p:spTree>
    <p:extLst>
      <p:ext uri="{BB962C8B-B14F-4D97-AF65-F5344CB8AC3E}">
        <p14:creationId xmlns:p14="http://schemas.microsoft.com/office/powerpoint/2010/main" val="380467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E01B4-87BA-54FF-6E1D-44C3332B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with drag copy from docx	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CA82C-571B-A538-7A6F-506370A49F68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DC0-022D-F314-08FB-12D3D7B2B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is an image slide. The image was drag and drop from a word docx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57432-25CD-395F-2ED8-035160884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063" y="1062037"/>
            <a:ext cx="3162300" cy="1990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57395D-4B84-3FC6-D3E0-7192696D1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625" y="3127374"/>
            <a:ext cx="24288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2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53B86-4DDB-EB52-6735-9ADF30E3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with Inserted picture	</a:t>
            </a:r>
          </a:p>
        </p:txBody>
      </p:sp>
      <p:pic>
        <p:nvPicPr>
          <p:cNvPr id="6" name="Picture Placeholder 5" descr="A graphic of a person with different colored circles&#10;&#10;AI-generated content may be incorrect.">
            <a:extLst>
              <a:ext uri="{FF2B5EF4-FFF2-40B4-BE49-F238E27FC236}">
                <a16:creationId xmlns:a16="http://schemas.microsoft.com/office/drawing/2014/main" id="{7C38D91D-6DD9-1C8C-13B3-C9D42EE9791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5" b="564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2ED8C-A32F-8F83-2EB0-944538D80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Used the insert picture button</a:t>
            </a:r>
          </a:p>
        </p:txBody>
      </p:sp>
    </p:spTree>
    <p:extLst>
      <p:ext uri="{BB962C8B-B14F-4D97-AF65-F5344CB8AC3E}">
        <p14:creationId xmlns:p14="http://schemas.microsoft.com/office/powerpoint/2010/main" val="38695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94DE-B260-F809-73C0-6930C09FD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slide with copy paste </a:t>
            </a:r>
            <a:r>
              <a:rPr lang="en-US"/>
              <a:t>from word doc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78950E-0DFB-D2A8-47D2-CCDCC2C99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997" y="2948634"/>
            <a:ext cx="3620005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46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Hello World </vt:lpstr>
      <vt:lpstr>Image slide with drag copy from docx </vt:lpstr>
      <vt:lpstr>Image slide with Inserted picture </vt:lpstr>
      <vt:lpstr>Normal slide with copy paste from word doc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</dc:title>
  <dc:creator>David Hollowell</dc:creator>
  <cp:lastModifiedBy>David Hollowell</cp:lastModifiedBy>
  <cp:revision>3</cp:revision>
  <dcterms:created xsi:type="dcterms:W3CDTF">2025-06-24T21:22:29Z</dcterms:created>
  <dcterms:modified xsi:type="dcterms:W3CDTF">2025-06-24T23:50:39Z</dcterms:modified>
</cp:coreProperties>
</file>