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1817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488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99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372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60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372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7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80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20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04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4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461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83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35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12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Presentation </a:t>
            </a:r>
            <a:b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Audio Player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Rene Moise Kwibuka</a:t>
            </a:r>
            <a:b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Emmanuel Taylor Dufitumukiza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953000" y="5715000"/>
            <a:ext cx="2819400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96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12/13/2016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Sequence Diagram(⅘)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326" y="1395412"/>
            <a:ext cx="9401221" cy="5005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Sequence Diagram(5/5)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512"/>
            <a:ext cx="9112664" cy="4814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110362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Statechart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" y="1382850"/>
            <a:ext cx="90963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2162700" cy="180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Analysis Model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938" y="0"/>
            <a:ext cx="6524062" cy="67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                   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713650"/>
            <a:ext cx="7772400" cy="110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Contents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685800" y="1956100"/>
            <a:ext cx="7772400" cy="441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-US"/>
              <a:t>Structural Context Diagram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-US"/>
              <a:t>Uses cases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-US"/>
              <a:t>Sequences Diagrams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-US"/>
              <a:t>StateChart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-US"/>
              <a:t>Dynamic Analysis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85800" y="241400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Context Diagram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371600" y="2123100"/>
            <a:ext cx="6400800" cy="351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It will portray the relationship between our system and external blocks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/>
              <a:t>External blocks: -Speakers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/>
              <a:t>                             -Observer/Listener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/>
              <a:t>					    -Thumb drive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>
              <a:spcBef>
                <a:spcPts val="0"/>
              </a:spcBef>
              <a:buNone/>
            </a:pPr>
            <a:r>
              <a:rPr lang="en-US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Context Diagram</a:t>
            </a:r>
          </a:p>
        </p:txBody>
      </p:sp>
      <p:pic>
        <p:nvPicPr>
          <p:cNvPr id="104" name="Shape 1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417650"/>
            <a:ext cx="7217400" cy="51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Uses cases will capture the functional requirements of the system.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Uses cases: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 Play song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 Pause Song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 PlayNextSong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-PlayPreviousSong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Uses Cases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24" y="1650850"/>
            <a:ext cx="7927074" cy="48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 (</a:t>
            </a:r>
            <a:r>
              <a:rPr lang="en-US"/>
              <a:t>⅕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612" y="2266800"/>
            <a:ext cx="5964324" cy="423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41975" y="1268937"/>
            <a:ext cx="8229600" cy="1097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ExitSequenceDiagram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9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Sequence Diagram (⅖)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003300"/>
            <a:ext cx="7659069" cy="6699923"/>
          </a:xfrm>
          <a:prstGeom prst="rect">
            <a:avLst/>
          </a:prstGeom>
        </p:spPr>
      </p:pic>
      <p:sp>
        <p:nvSpPr>
          <p:cNvPr id="130" name="Shape 130"/>
          <p:cNvSpPr/>
          <p:nvPr/>
        </p:nvSpPr>
        <p:spPr>
          <a:xfrm>
            <a:off x="1159501" y="1143801"/>
            <a:ext cx="6009580" cy="5256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54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Sequence Diagrams (⅗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85" y="1417637"/>
            <a:ext cx="9352156" cy="505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103</Words>
  <Application>Microsoft Office PowerPoint</Application>
  <PresentationFormat>On-screen Show (4:3)</PresentationFormat>
  <Paragraphs>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Final Presentation  Audio Player</vt:lpstr>
      <vt:lpstr>Contents</vt:lpstr>
      <vt:lpstr>System Context Diagram</vt:lpstr>
      <vt:lpstr>System Context Diagram</vt:lpstr>
      <vt:lpstr>Uses</vt:lpstr>
      <vt:lpstr>Uses Cases</vt:lpstr>
      <vt:lpstr>Sequence Diagrams (⅕)</vt:lpstr>
      <vt:lpstr>Sequence Diagram (⅖)</vt:lpstr>
      <vt:lpstr>Sequence Diagrams (⅗ )</vt:lpstr>
      <vt:lpstr>Sequence Diagram(⅘) </vt:lpstr>
      <vt:lpstr>Sequence Diagram(5/5) </vt:lpstr>
      <vt:lpstr>Statechart</vt:lpstr>
      <vt:lpstr>Dynamic Analysis 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Audio Player</dc:title>
  <cp:lastModifiedBy>Rene Moise Kwibuka</cp:lastModifiedBy>
  <cp:revision>2</cp:revision>
  <dcterms:modified xsi:type="dcterms:W3CDTF">2016-12-14T15:34:01Z</dcterms:modified>
</cp:coreProperties>
</file>