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0" r:id="rId9"/>
    <p:sldId id="268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816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kwishaka Sandrine" userId="16aa061bfc3bd4c9" providerId="LiveId" clId="{67AE0877-83FA-4C58-A7E2-EB4E9C184C27}"/>
    <pc:docChg chg="custSel addSld delSld modSld">
      <pc:chgData name="Ukwishaka Sandrine" userId="16aa061bfc3bd4c9" providerId="LiveId" clId="{67AE0877-83FA-4C58-A7E2-EB4E9C184C27}" dt="2025-08-04T09:12:23.802" v="69" actId="14100"/>
      <pc:docMkLst>
        <pc:docMk/>
      </pc:docMkLst>
      <pc:sldChg chg="addSp delSp modSp new mod">
        <pc:chgData name="Ukwishaka Sandrine" userId="16aa061bfc3bd4c9" providerId="LiveId" clId="{67AE0877-83FA-4C58-A7E2-EB4E9C184C27}" dt="2025-08-04T09:06:47.494" v="32" actId="14100"/>
        <pc:sldMkLst>
          <pc:docMk/>
          <pc:sldMk cId="1582963864" sldId="265"/>
        </pc:sldMkLst>
        <pc:spChg chg="mod">
          <ac:chgData name="Ukwishaka Sandrine" userId="16aa061bfc3bd4c9" providerId="LiveId" clId="{67AE0877-83FA-4C58-A7E2-EB4E9C184C27}" dt="2025-08-04T09:00:38.778" v="15" actId="20577"/>
          <ac:spMkLst>
            <pc:docMk/>
            <pc:sldMk cId="1582963864" sldId="265"/>
            <ac:spMk id="2" creationId="{EBD63B13-9091-82DB-922A-B642A8F7E4C9}"/>
          </ac:spMkLst>
        </pc:spChg>
        <pc:spChg chg="del">
          <ac:chgData name="Ukwishaka Sandrine" userId="16aa061bfc3bd4c9" providerId="LiveId" clId="{67AE0877-83FA-4C58-A7E2-EB4E9C184C27}" dt="2025-08-04T08:59:41.226" v="3" actId="931"/>
          <ac:spMkLst>
            <pc:docMk/>
            <pc:sldMk cId="1582963864" sldId="265"/>
            <ac:spMk id="3" creationId="{D2E75853-61B8-3B56-5188-9F6D5F0B85AF}"/>
          </ac:spMkLst>
        </pc:spChg>
        <pc:spChg chg="add del mod">
          <ac:chgData name="Ukwishaka Sandrine" userId="16aa061bfc3bd4c9" providerId="LiveId" clId="{67AE0877-83FA-4C58-A7E2-EB4E9C184C27}" dt="2025-08-04T09:06:40.033" v="29" actId="931"/>
          <ac:spMkLst>
            <pc:docMk/>
            <pc:sldMk cId="1582963864" sldId="265"/>
            <ac:spMk id="7" creationId="{DD0F0844-3F02-888C-7C09-D5C68C09182C}"/>
          </ac:spMkLst>
        </pc:spChg>
        <pc:picChg chg="add del mod">
          <ac:chgData name="Ukwishaka Sandrine" userId="16aa061bfc3bd4c9" providerId="LiveId" clId="{67AE0877-83FA-4C58-A7E2-EB4E9C184C27}" dt="2025-08-04T09:06:03.745" v="28" actId="21"/>
          <ac:picMkLst>
            <pc:docMk/>
            <pc:sldMk cId="1582963864" sldId="265"/>
            <ac:picMk id="5" creationId="{72B9A877-242F-4D74-6067-92DFCAA16B64}"/>
          </ac:picMkLst>
        </pc:picChg>
        <pc:picChg chg="add mod">
          <ac:chgData name="Ukwishaka Sandrine" userId="16aa061bfc3bd4c9" providerId="LiveId" clId="{67AE0877-83FA-4C58-A7E2-EB4E9C184C27}" dt="2025-08-04T09:06:47.494" v="32" actId="14100"/>
          <ac:picMkLst>
            <pc:docMk/>
            <pc:sldMk cId="1582963864" sldId="265"/>
            <ac:picMk id="9" creationId="{5808C176-DD92-B625-0583-FDD7C704BEF7}"/>
          </ac:picMkLst>
        </pc:picChg>
      </pc:sldChg>
      <pc:sldChg chg="new del">
        <pc:chgData name="Ukwishaka Sandrine" userId="16aa061bfc3bd4c9" providerId="LiveId" clId="{67AE0877-83FA-4C58-A7E2-EB4E9C184C27}" dt="2025-08-04T08:57:35.192" v="1" actId="2696"/>
        <pc:sldMkLst>
          <pc:docMk/>
          <pc:sldMk cId="2475373387" sldId="265"/>
        </pc:sldMkLst>
      </pc:sldChg>
      <pc:sldChg chg="addSp delSp modSp new">
        <pc:chgData name="Ukwishaka Sandrine" userId="16aa061bfc3bd4c9" providerId="LiveId" clId="{67AE0877-83FA-4C58-A7E2-EB4E9C184C27}" dt="2025-08-04T09:09:31.894" v="35"/>
        <pc:sldMkLst>
          <pc:docMk/>
          <pc:sldMk cId="1949727705" sldId="266"/>
        </pc:sldMkLst>
        <pc:spChg chg="mod">
          <ac:chgData name="Ukwishaka Sandrine" userId="16aa061bfc3bd4c9" providerId="LiveId" clId="{67AE0877-83FA-4C58-A7E2-EB4E9C184C27}" dt="2025-08-04T09:09:31.894" v="35"/>
          <ac:spMkLst>
            <pc:docMk/>
            <pc:sldMk cId="1949727705" sldId="266"/>
            <ac:spMk id="2" creationId="{48E75C27-E294-DB8A-8A15-17D5565FE8AA}"/>
          </ac:spMkLst>
        </pc:spChg>
        <pc:spChg chg="del">
          <ac:chgData name="Ukwishaka Sandrine" userId="16aa061bfc3bd4c9" providerId="LiveId" clId="{67AE0877-83FA-4C58-A7E2-EB4E9C184C27}" dt="2025-08-04T09:08:36.663" v="34" actId="931"/>
          <ac:spMkLst>
            <pc:docMk/>
            <pc:sldMk cId="1949727705" sldId="266"/>
            <ac:spMk id="3" creationId="{B590AC62-A346-77CC-3A8C-D56FBD1268FA}"/>
          </ac:spMkLst>
        </pc:spChg>
        <pc:picChg chg="add mod">
          <ac:chgData name="Ukwishaka Sandrine" userId="16aa061bfc3bd4c9" providerId="LiveId" clId="{67AE0877-83FA-4C58-A7E2-EB4E9C184C27}" dt="2025-08-04T09:08:36.663" v="34" actId="931"/>
          <ac:picMkLst>
            <pc:docMk/>
            <pc:sldMk cId="1949727705" sldId="266"/>
            <ac:picMk id="5" creationId="{449746F8-A1B7-7E5F-657F-ADD0F5071FB6}"/>
          </ac:picMkLst>
        </pc:picChg>
      </pc:sldChg>
      <pc:sldChg chg="addSp delSp modSp new del mod">
        <pc:chgData name="Ukwishaka Sandrine" userId="16aa061bfc3bd4c9" providerId="LiveId" clId="{67AE0877-83FA-4C58-A7E2-EB4E9C184C27}" dt="2025-08-04T09:04:37.172" v="27" actId="2696"/>
        <pc:sldMkLst>
          <pc:docMk/>
          <pc:sldMk cId="4070019771" sldId="266"/>
        </pc:sldMkLst>
        <pc:spChg chg="del">
          <ac:chgData name="Ukwishaka Sandrine" userId="16aa061bfc3bd4c9" providerId="LiveId" clId="{67AE0877-83FA-4C58-A7E2-EB4E9C184C27}" dt="2025-08-04T09:02:59.785" v="21" actId="931"/>
          <ac:spMkLst>
            <pc:docMk/>
            <pc:sldMk cId="4070019771" sldId="266"/>
            <ac:spMk id="3" creationId="{2380064E-C1D2-C194-4C49-7BFADBF8E1BE}"/>
          </ac:spMkLst>
        </pc:spChg>
        <pc:spChg chg="add mod">
          <ac:chgData name="Ukwishaka Sandrine" userId="16aa061bfc3bd4c9" providerId="LiveId" clId="{67AE0877-83FA-4C58-A7E2-EB4E9C184C27}" dt="2025-08-04T09:04:01.152" v="26" actId="21"/>
          <ac:spMkLst>
            <pc:docMk/>
            <pc:sldMk cId="4070019771" sldId="266"/>
            <ac:spMk id="7" creationId="{078151CF-1E8F-6AA0-ED04-B94B78785BB6}"/>
          </ac:spMkLst>
        </pc:spChg>
        <pc:picChg chg="add del mod">
          <ac:chgData name="Ukwishaka Sandrine" userId="16aa061bfc3bd4c9" providerId="LiveId" clId="{67AE0877-83FA-4C58-A7E2-EB4E9C184C27}" dt="2025-08-04T09:04:01.152" v="26" actId="21"/>
          <ac:picMkLst>
            <pc:docMk/>
            <pc:sldMk cId="4070019771" sldId="266"/>
            <ac:picMk id="5" creationId="{70DF5A37-E36E-0772-0C51-3F6C4E25BC1F}"/>
          </ac:picMkLst>
        </pc:picChg>
      </pc:sldChg>
      <pc:sldChg chg="addSp delSp modSp new mod">
        <pc:chgData name="Ukwishaka Sandrine" userId="16aa061bfc3bd4c9" providerId="LiveId" clId="{67AE0877-83FA-4C58-A7E2-EB4E9C184C27}" dt="2025-08-04T09:11:24.256" v="53" actId="20577"/>
        <pc:sldMkLst>
          <pc:docMk/>
          <pc:sldMk cId="2503860956" sldId="267"/>
        </pc:sldMkLst>
        <pc:spChg chg="mod">
          <ac:chgData name="Ukwishaka Sandrine" userId="16aa061bfc3bd4c9" providerId="LiveId" clId="{67AE0877-83FA-4C58-A7E2-EB4E9C184C27}" dt="2025-08-04T09:11:24.256" v="53" actId="20577"/>
          <ac:spMkLst>
            <pc:docMk/>
            <pc:sldMk cId="2503860956" sldId="267"/>
            <ac:spMk id="2" creationId="{8436A351-19F4-0D41-F1D6-95197AF560DD}"/>
          </ac:spMkLst>
        </pc:spChg>
        <pc:spChg chg="del">
          <ac:chgData name="Ukwishaka Sandrine" userId="16aa061bfc3bd4c9" providerId="LiveId" clId="{67AE0877-83FA-4C58-A7E2-EB4E9C184C27}" dt="2025-08-04T09:10:36.953" v="37" actId="931"/>
          <ac:spMkLst>
            <pc:docMk/>
            <pc:sldMk cId="2503860956" sldId="267"/>
            <ac:spMk id="3" creationId="{CE871F4F-5B24-52E1-5AA9-73562CF3A6CF}"/>
          </ac:spMkLst>
        </pc:spChg>
        <pc:picChg chg="add mod">
          <ac:chgData name="Ukwishaka Sandrine" userId="16aa061bfc3bd4c9" providerId="LiveId" clId="{67AE0877-83FA-4C58-A7E2-EB4E9C184C27}" dt="2025-08-04T09:10:36.953" v="37" actId="931"/>
          <ac:picMkLst>
            <pc:docMk/>
            <pc:sldMk cId="2503860956" sldId="267"/>
            <ac:picMk id="5" creationId="{67FECA3C-FE7B-3F74-0C91-039A2C30400C}"/>
          </ac:picMkLst>
        </pc:picChg>
      </pc:sldChg>
      <pc:sldChg chg="addSp delSp modSp new mod">
        <pc:chgData name="Ukwishaka Sandrine" userId="16aa061bfc3bd4c9" providerId="LiveId" clId="{67AE0877-83FA-4C58-A7E2-EB4E9C184C27}" dt="2025-08-04T09:12:23.802" v="69" actId="14100"/>
        <pc:sldMkLst>
          <pc:docMk/>
          <pc:sldMk cId="829439116" sldId="268"/>
        </pc:sldMkLst>
        <pc:spChg chg="mod">
          <ac:chgData name="Ukwishaka Sandrine" userId="16aa061bfc3bd4c9" providerId="LiveId" clId="{67AE0877-83FA-4C58-A7E2-EB4E9C184C27}" dt="2025-08-04T09:12:02.425" v="64" actId="20577"/>
          <ac:spMkLst>
            <pc:docMk/>
            <pc:sldMk cId="829439116" sldId="268"/>
            <ac:spMk id="2" creationId="{E4A6DC0F-1F2E-8B7E-DD64-999F48233F77}"/>
          </ac:spMkLst>
        </pc:spChg>
        <pc:spChg chg="del">
          <ac:chgData name="Ukwishaka Sandrine" userId="16aa061bfc3bd4c9" providerId="LiveId" clId="{67AE0877-83FA-4C58-A7E2-EB4E9C184C27}" dt="2025-08-04T09:11:52.387" v="55" actId="931"/>
          <ac:spMkLst>
            <pc:docMk/>
            <pc:sldMk cId="829439116" sldId="268"/>
            <ac:spMk id="3" creationId="{ABCDE965-A8A8-ECFA-E938-0CC94024ADE4}"/>
          </ac:spMkLst>
        </pc:spChg>
        <pc:picChg chg="add mod">
          <ac:chgData name="Ukwishaka Sandrine" userId="16aa061bfc3bd4c9" providerId="LiveId" clId="{67AE0877-83FA-4C58-A7E2-EB4E9C184C27}" dt="2025-08-04T09:12:23.802" v="69" actId="14100"/>
          <ac:picMkLst>
            <pc:docMk/>
            <pc:sldMk cId="829439116" sldId="268"/>
            <ac:picMk id="5" creationId="{72612B88-2404-2C9B-785D-2E8B0F5E0B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8359"/>
            <a:ext cx="7772400" cy="1876926"/>
          </a:xfrm>
        </p:spPr>
        <p:txBody>
          <a:bodyPr/>
          <a:lstStyle/>
          <a:p>
            <a:r>
              <a:rPr dirty="0"/>
              <a:t>Respirator</a:t>
            </a:r>
            <a:r>
              <a:rPr lang="en-US" dirty="0"/>
              <a:t>y</a:t>
            </a:r>
            <a:r>
              <a:rPr dirty="0"/>
              <a:t> Monitoring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83832"/>
            <a:ext cx="6400800" cy="2654968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Visualizing ICU Respiratory Data Using Power BI</a:t>
            </a:r>
          </a:p>
          <a:p>
            <a:endParaRPr dirty="0"/>
          </a:p>
          <a:p>
            <a:r>
              <a:rPr dirty="0"/>
              <a:t>Presented by: Ukwishaka Sandrine</a:t>
            </a:r>
          </a:p>
          <a:p>
            <a:r>
              <a:rPr dirty="0"/>
              <a:t>Adventist University of Central Africa</a:t>
            </a:r>
          </a:p>
          <a:p>
            <a:r>
              <a:rPr dirty="0"/>
              <a:t>Date: 3 August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 can filter by patient ID and chart label</a:t>
            </a:r>
          </a:p>
          <a:p>
            <a:r>
              <a:t>- Drill-down enabled on time-based line chart</a:t>
            </a:r>
          </a:p>
          <a:p>
            <a:r>
              <a:t>- Hover tooltips provide exact measurement values</a:t>
            </a:r>
          </a:p>
          <a:p>
            <a:r>
              <a:t>- All visuals update based on slicer selection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FiO₂ and LPM O₂ are the most frequently recorded values</a:t>
            </a:r>
          </a:p>
          <a:p>
            <a:r>
              <a:t>- Average FiO₂ is approximately 45%</a:t>
            </a:r>
          </a:p>
          <a:p>
            <a:r>
              <a:t>- Ventilator Rate peaks during early hours of patient admission</a:t>
            </a:r>
          </a:p>
          <a:p>
            <a:r>
              <a:t>- High variation between patients indicates different respiratory needs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Power BI dashboard makes it easier to monitor and analyze respiratory data</a:t>
            </a:r>
          </a:p>
          <a:p>
            <a:r>
              <a:t>- Useful for healthcare professionals in ICU environments</a:t>
            </a:r>
          </a:p>
          <a:p>
            <a:r>
              <a:t>- Enables faster, more accurate decision-making</a:t>
            </a:r>
          </a:p>
          <a:p>
            <a:r>
              <a:t>- Can be expanded with machine learning, patient alerts, or live data feeds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endParaRPr/>
          </a:p>
          <a:p>
            <a:r>
              <a:t>Ukwishaka Sandrine</a:t>
            </a:r>
          </a:p>
          <a:p>
            <a:r>
              <a:t>Adventist University of Central Africa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Monitoring respiratory parameters is critical in ICU settings to ensure patients receive proper oxygenation and ventilation.</a:t>
            </a:r>
          </a:p>
          <a:p>
            <a:r>
              <a:t>This project analyzes and visualizes respiratory data to support clinical decision-making.</a:t>
            </a:r>
          </a:p>
          <a:p>
            <a:r>
              <a:t>Objective: Build an interactive Power BI dashboard to monitor key respiratory metrics such as FiO₂, LPM O₂, and ventilator rates.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02705"/>
          </a:xfrm>
        </p:spPr>
        <p:txBody>
          <a:bodyPr>
            <a:normAutofit lnSpcReduction="10000"/>
          </a:bodyPr>
          <a:lstStyle/>
          <a:p>
            <a:r>
              <a:rPr dirty="0"/>
              <a:t>Dataset: cleaned_respiratorycharting.csv</a:t>
            </a:r>
          </a:p>
          <a:p>
            <a:r>
              <a:rPr dirty="0"/>
              <a:t>- Total Records: 176,089</a:t>
            </a:r>
          </a:p>
          <a:p>
            <a:r>
              <a:rPr dirty="0"/>
              <a:t>- Columns:</a:t>
            </a:r>
          </a:p>
          <a:p>
            <a:r>
              <a:rPr dirty="0"/>
              <a:t>  • </a:t>
            </a:r>
            <a:r>
              <a:rPr dirty="0" err="1"/>
              <a:t>patientunitstayid</a:t>
            </a:r>
            <a:r>
              <a:rPr dirty="0"/>
              <a:t> – Unique patient stay ID</a:t>
            </a:r>
          </a:p>
          <a:p>
            <a:r>
              <a:rPr dirty="0"/>
              <a:t>  • </a:t>
            </a:r>
            <a:r>
              <a:rPr dirty="0" err="1"/>
              <a:t>respchartvaluelabel</a:t>
            </a:r>
            <a:r>
              <a:rPr dirty="0"/>
              <a:t> – Measurement type (</a:t>
            </a:r>
            <a:r>
              <a:rPr dirty="0" err="1"/>
              <a:t>FiO</a:t>
            </a:r>
            <a:r>
              <a:rPr dirty="0"/>
              <a:t>₂, LPM O₂, Vent Rate)</a:t>
            </a:r>
          </a:p>
          <a:p>
            <a:r>
              <a:rPr dirty="0"/>
              <a:t>  • </a:t>
            </a:r>
            <a:r>
              <a:rPr dirty="0" err="1"/>
              <a:t>respchartvalue</a:t>
            </a:r>
            <a:r>
              <a:rPr dirty="0"/>
              <a:t> – Recorded numeric value</a:t>
            </a:r>
          </a:p>
          <a:p>
            <a:r>
              <a:rPr dirty="0"/>
              <a:t>  • </a:t>
            </a:r>
            <a:r>
              <a:rPr dirty="0" err="1"/>
              <a:t>respchartoffset</a:t>
            </a:r>
            <a:r>
              <a:rPr dirty="0"/>
              <a:t> – Time offset from admission</a:t>
            </a:r>
          </a:p>
          <a:p>
            <a:r>
              <a:rPr dirty="0"/>
              <a:t>- Data Type: Tabular (CSV)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3B13-9091-82DB-922A-B642A8F7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FIO2 RECORDS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08C176-DD92-B625-0583-FDD7C704B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0254"/>
            <a:ext cx="8229600" cy="4115844"/>
          </a:xfrm>
        </p:spPr>
      </p:pic>
    </p:spTree>
    <p:extLst>
      <p:ext uri="{BB962C8B-B14F-4D97-AF65-F5344CB8AC3E}">
        <p14:creationId xmlns:p14="http://schemas.microsoft.com/office/powerpoint/2010/main" val="158296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Removed missing or duplicate rows (if any)</a:t>
            </a:r>
          </a:p>
          <a:p>
            <a:r>
              <a:rPr dirty="0"/>
              <a:t>- Verified column data types</a:t>
            </a:r>
          </a:p>
          <a:p>
            <a:r>
              <a:rPr dirty="0"/>
              <a:t>- Focused analysis on key fields</a:t>
            </a:r>
          </a:p>
          <a:p>
            <a:r>
              <a:rPr dirty="0"/>
              <a:t>- No need for joining tables (single flat structure)</a:t>
            </a:r>
          </a:p>
          <a:p>
            <a:r>
              <a:rPr dirty="0"/>
              <a:t>- Created DAX measures for average values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5C27-E294-DB8A-8A15-17D5565F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746F8-A1B7-7E5F-657F-ADD0F5071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206" y="1686415"/>
            <a:ext cx="6001588" cy="4353533"/>
          </a:xfrm>
        </p:spPr>
      </p:pic>
    </p:spTree>
    <p:extLst>
      <p:ext uri="{BB962C8B-B14F-4D97-AF65-F5344CB8AC3E}">
        <p14:creationId xmlns:p14="http://schemas.microsoft.com/office/powerpoint/2010/main" val="194972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A351-19F4-0D41-F1D6-95197AF5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ECA3C-FE7B-3F74-0C91-039A2C304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8182"/>
            <a:ext cx="8229600" cy="3809999"/>
          </a:xfrm>
        </p:spPr>
      </p:pic>
    </p:spTree>
    <p:extLst>
      <p:ext uri="{BB962C8B-B14F-4D97-AF65-F5344CB8AC3E}">
        <p14:creationId xmlns:p14="http://schemas.microsoft.com/office/powerpoint/2010/main" val="250386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38537"/>
          </a:xfrm>
        </p:spPr>
        <p:txBody>
          <a:bodyPr>
            <a:normAutofit lnSpcReduction="10000"/>
          </a:bodyPr>
          <a:lstStyle/>
          <a:p>
            <a:r>
              <a:rPr dirty="0"/>
              <a:t>The dashboard includes:</a:t>
            </a:r>
          </a:p>
          <a:p>
            <a:r>
              <a:rPr dirty="0"/>
              <a:t>- Summary Cards: Total Patients, Avg </a:t>
            </a:r>
            <a:r>
              <a:rPr dirty="0" err="1"/>
              <a:t>FiO</a:t>
            </a:r>
            <a:r>
              <a:rPr dirty="0"/>
              <a:t>₂, Max Vent Rate</a:t>
            </a:r>
          </a:p>
          <a:p>
            <a:r>
              <a:rPr dirty="0"/>
              <a:t>- Slicers: By </a:t>
            </a:r>
            <a:r>
              <a:rPr dirty="0" err="1"/>
              <a:t>respchartvaluelabel</a:t>
            </a:r>
            <a:r>
              <a:rPr dirty="0"/>
              <a:t>, </a:t>
            </a:r>
            <a:r>
              <a:rPr dirty="0" err="1"/>
              <a:t>patientunitstayid</a:t>
            </a:r>
            <a:endParaRPr dirty="0"/>
          </a:p>
          <a:p>
            <a:r>
              <a:rPr dirty="0"/>
              <a:t>- Line Chart: Trends over time by measurement</a:t>
            </a:r>
          </a:p>
          <a:p>
            <a:r>
              <a:rPr dirty="0"/>
              <a:t>- Bar Chart: Average value by label</a:t>
            </a:r>
          </a:p>
          <a:p>
            <a:r>
              <a:rPr dirty="0"/>
              <a:t>- Matrix: Patient vs. label averages</a:t>
            </a:r>
          </a:p>
          <a:p>
            <a:r>
              <a:rPr dirty="0"/>
              <a:t>- Pie Chart: Distribution of reading types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DC0F-1F2E-8B7E-DD64-999F4823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12B88-2404-2C9B-785D-2E8B0F5E0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58" y="1417638"/>
            <a:ext cx="7631789" cy="4662319"/>
          </a:xfrm>
        </p:spPr>
      </p:pic>
    </p:spTree>
    <p:extLst>
      <p:ext uri="{BB962C8B-B14F-4D97-AF65-F5344CB8AC3E}">
        <p14:creationId xmlns:p14="http://schemas.microsoft.com/office/powerpoint/2010/main" val="82943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397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Respiratory Monitoring Dashboard</vt:lpstr>
      <vt:lpstr>Problem Statement</vt:lpstr>
      <vt:lpstr>Dataset Overview</vt:lpstr>
      <vt:lpstr>FIO2 RECORDS</vt:lpstr>
      <vt:lpstr>Data Cleaning &amp; Preparation</vt:lpstr>
      <vt:lpstr>Data Cleaning &amp; Preparation</vt:lpstr>
      <vt:lpstr>MATRIX HEATMAP</vt:lpstr>
      <vt:lpstr>Power BI Dashboard Layout</vt:lpstr>
      <vt:lpstr>DASHBOARD</vt:lpstr>
      <vt:lpstr>Dashboard Interactivity</vt:lpstr>
      <vt:lpstr>Visual Results &amp; Insights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Ukwishaka Sandrine</cp:lastModifiedBy>
  <cp:revision>2</cp:revision>
  <dcterms:created xsi:type="dcterms:W3CDTF">2013-01-27T09:14:16Z</dcterms:created>
  <dcterms:modified xsi:type="dcterms:W3CDTF">2025-08-04T09:13:32Z</dcterms:modified>
  <cp:category/>
</cp:coreProperties>
</file>