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9" r:id="rId9"/>
    <p:sldId id="264" r:id="rId10"/>
    <p:sldId id="263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5126" autoAdjust="0"/>
  </p:normalViewPr>
  <p:slideViewPr>
    <p:cSldViewPr snapToGrid="0">
      <p:cViewPr varScale="1">
        <p:scale>
          <a:sx n="69" d="100"/>
          <a:sy n="69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E55A-B24E-48F8-953D-6AF8D8CD210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671A6-A1E6-42D5-9F11-108DDBD68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0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0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2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1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5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6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3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8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13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1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9140-611C-49A7-BA9C-5DFDF273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65EE1F-BE6D-4A5E-BD01-8C8B82E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8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8207" y="0"/>
            <a:ext cx="9572319" cy="7718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12" r:id="rId3"/>
    <p:sldLayoutId id="2147483813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47CC-AE60-4ABC-A1A2-3C97F03C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384" y="746610"/>
            <a:ext cx="5437230" cy="1134534"/>
          </a:xfrm>
        </p:spPr>
        <p:txBody>
          <a:bodyPr/>
          <a:lstStyle/>
          <a:p>
            <a:r>
              <a:rPr lang="en-IN" b="1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59B26-8FAB-40A9-AB41-BF90290A0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7" y="2182216"/>
            <a:ext cx="6987645" cy="221442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Priority Queues</a:t>
            </a:r>
          </a:p>
          <a:p>
            <a:pPr algn="ctr"/>
            <a:r>
              <a:rPr lang="en-IN" sz="3600" b="1" dirty="0"/>
              <a:t>&amp;</a:t>
            </a:r>
          </a:p>
          <a:p>
            <a:pPr algn="ctr"/>
            <a:r>
              <a:rPr lang="en-IN" sz="3600" b="1" dirty="0"/>
              <a:t>Heaps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1935-DDDD-49E8-B7B8-D00020F285E5}"/>
              </a:ext>
            </a:extLst>
          </p:cNvPr>
          <p:cNvSpPr txBox="1"/>
          <p:nvPr/>
        </p:nvSpPr>
        <p:spPr>
          <a:xfrm>
            <a:off x="8657304" y="6150077"/>
            <a:ext cx="341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By: Sehajpreet Singh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BAB14-F64C-4B75-AE2D-E33819426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56" y="0"/>
            <a:ext cx="2516444" cy="7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Implementation (Array Sorted)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B6AF0-9521-4139-8D9B-D3201F36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2523626" y="1316875"/>
            <a:ext cx="3572374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D5639-990E-4000-BAED-73306AAB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71" y="1316875"/>
            <a:ext cx="429637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Implementation (Array Not Sorted)</a:t>
            </a:r>
          </a:p>
        </p:txBody>
      </p:sp>
      <p:pic>
        <p:nvPicPr>
          <p:cNvPr id="1026" name="Picture 2" descr="http://m.quickmeme.com/img/a9/a999adfe26ebc81a94754b364c4881b077ae695bd220d1a963142ef521df008b.jpg">
            <a:extLst>
              <a:ext uri="{FF2B5EF4-FFF2-40B4-BE49-F238E27FC236}">
                <a16:creationId xmlns:a16="http://schemas.microsoft.com/office/drawing/2014/main" id="{574F633B-3D0B-4BD5-8BD4-5517FDF59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814513"/>
            <a:ext cx="48863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1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Interview Question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CAE47-5DFA-47F3-94D2-F149D2552AD1}"/>
              </a:ext>
            </a:extLst>
          </p:cNvPr>
          <p:cNvSpPr txBox="1"/>
          <p:nvPr/>
        </p:nvSpPr>
        <p:spPr>
          <a:xfrm>
            <a:off x="1967346" y="1494426"/>
            <a:ext cx="8744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singly linked list along with reference to the head of the list. Your task is to find the middle element of the given linked list. </a:t>
            </a:r>
          </a:p>
          <a:p>
            <a:endParaRPr lang="en-US" sz="2400" dirty="0"/>
          </a:p>
          <a:p>
            <a:r>
              <a:rPr lang="en-US" sz="2400" b="1" dirty="0"/>
              <a:t>Note: </a:t>
            </a:r>
            <a:r>
              <a:rPr lang="en-US" sz="2400" dirty="0"/>
              <a:t>If there are even number of elements then there will be two middle elements and you need to print the second one as shown in the figure above.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246F1-1D08-4494-89DC-A84C395F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38" y="3869500"/>
            <a:ext cx="544906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1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Interview Question – Home 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CAE47-5DFA-47F3-94D2-F149D2552AD1}"/>
              </a:ext>
            </a:extLst>
          </p:cNvPr>
          <p:cNvSpPr txBox="1"/>
          <p:nvPr/>
        </p:nvSpPr>
        <p:spPr>
          <a:xfrm>
            <a:off x="1967346" y="1494426"/>
            <a:ext cx="874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Detect and Remove a Loop in a Singly Linked List.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03908-CD0D-4089-8219-25A1010E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39" y="2502964"/>
            <a:ext cx="3372321" cy="131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DC73B-B0C2-445A-9DC1-B59E6281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391" y="4279262"/>
            <a:ext cx="4963218" cy="876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8B4572-8E94-461E-ACB8-59407C2217EF}"/>
              </a:ext>
            </a:extLst>
          </p:cNvPr>
          <p:cNvSpPr txBox="1"/>
          <p:nvPr/>
        </p:nvSpPr>
        <p:spPr>
          <a:xfrm>
            <a:off x="1967346" y="3817597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Removal: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A6155-9DEF-450E-8042-C3EEDBF6E07B}"/>
              </a:ext>
            </a:extLst>
          </p:cNvPr>
          <p:cNvSpPr txBox="1"/>
          <p:nvPr/>
        </p:nvSpPr>
        <p:spPr>
          <a:xfrm>
            <a:off x="1967346" y="1956091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loop exists: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65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will you do in the following Scenario?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AED3-297B-4875-8535-8501C314CEA3}"/>
              </a:ext>
            </a:extLst>
          </p:cNvPr>
          <p:cNvSpPr txBox="1"/>
          <p:nvPr/>
        </p:nvSpPr>
        <p:spPr>
          <a:xfrm>
            <a:off x="1925782" y="1752599"/>
            <a:ext cx="645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emergency case arrives in a hospital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1ED35-9596-454F-B0F8-5C8C9B9FE915}"/>
              </a:ext>
            </a:extLst>
          </p:cNvPr>
          <p:cNvSpPr txBox="1"/>
          <p:nvPr/>
        </p:nvSpPr>
        <p:spPr>
          <a:xfrm>
            <a:off x="1925782" y="2514599"/>
            <a:ext cx="878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Essential system process asks for some resources during CPU Scheduling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AFE03-A2FF-4A9A-9024-064DC806ED57}"/>
              </a:ext>
            </a:extLst>
          </p:cNvPr>
          <p:cNvSpPr txBox="1"/>
          <p:nvPr/>
        </p:nvSpPr>
        <p:spPr>
          <a:xfrm>
            <a:off x="1925782" y="3628075"/>
            <a:ext cx="878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Real life tasks which require some privileges compared to others</a:t>
            </a:r>
          </a:p>
        </p:txBody>
      </p:sp>
    </p:spTree>
    <p:extLst>
      <p:ext uri="{BB962C8B-B14F-4D97-AF65-F5344CB8AC3E}">
        <p14:creationId xmlns:p14="http://schemas.microsoft.com/office/powerpoint/2010/main" val="2236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Priority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AED3-297B-4875-8535-8501C314CEA3}"/>
              </a:ext>
            </a:extLst>
          </p:cNvPr>
          <p:cNvSpPr txBox="1"/>
          <p:nvPr/>
        </p:nvSpPr>
        <p:spPr>
          <a:xfrm>
            <a:off x="1925781" y="1752599"/>
            <a:ext cx="95723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Priority Queue is an extension of queue with following properties: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Every item has a priority associated with it.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An element with high priority is dequeued before an element with low priority.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If two elements have the same priority, they are served according to their order in the queue.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807D7-C60A-421E-BD4B-82F7DE8220AB}"/>
              </a:ext>
            </a:extLst>
          </p:cNvPr>
          <p:cNvSpPr/>
          <p:nvPr/>
        </p:nvSpPr>
        <p:spPr>
          <a:xfrm>
            <a:off x="1480610" y="4861142"/>
            <a:ext cx="7288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Entry and exit are not purely of the FIFO kind</a:t>
            </a:r>
          </a:p>
        </p:txBody>
      </p:sp>
    </p:spTree>
    <p:extLst>
      <p:ext uri="{BB962C8B-B14F-4D97-AF65-F5344CB8AC3E}">
        <p14:creationId xmlns:p14="http://schemas.microsoft.com/office/powerpoint/2010/main" val="2280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Types of Priority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8" y="2022769"/>
            <a:ext cx="290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Min – Priority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287D4-098B-4F62-8A0E-A3F0B083D9A8}"/>
              </a:ext>
            </a:extLst>
          </p:cNvPr>
          <p:cNvSpPr txBox="1"/>
          <p:nvPr/>
        </p:nvSpPr>
        <p:spPr>
          <a:xfrm>
            <a:off x="7585366" y="2022769"/>
            <a:ext cx="297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Max – Priority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B6D95-E43B-4921-BCA0-256A2D527EA7}"/>
              </a:ext>
            </a:extLst>
          </p:cNvPr>
          <p:cNvSpPr txBox="1"/>
          <p:nvPr/>
        </p:nvSpPr>
        <p:spPr>
          <a:xfrm>
            <a:off x="1908461" y="3957937"/>
            <a:ext cx="24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Smaller Number</a:t>
            </a:r>
          </a:p>
          <a:p>
            <a:pPr algn="ctr"/>
            <a:r>
              <a:rPr lang="en-IN" sz="2400" dirty="0"/>
              <a:t>Higher Priority</a:t>
            </a:r>
          </a:p>
          <a:p>
            <a:pPr algn="ctr"/>
            <a:r>
              <a:rPr lang="en-IN" sz="2400" dirty="0"/>
              <a:t>(e.g. Ranks)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40AAB-306F-4216-98D1-C56759ABF961}"/>
              </a:ext>
            </a:extLst>
          </p:cNvPr>
          <p:cNvSpPr txBox="1"/>
          <p:nvPr/>
        </p:nvSpPr>
        <p:spPr>
          <a:xfrm>
            <a:off x="7824985" y="3957936"/>
            <a:ext cx="24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Larger Number</a:t>
            </a:r>
          </a:p>
          <a:p>
            <a:pPr algn="ctr"/>
            <a:r>
              <a:rPr lang="en-IN" sz="2400" dirty="0"/>
              <a:t>Higher Priority</a:t>
            </a:r>
          </a:p>
          <a:p>
            <a:pPr algn="ctr"/>
            <a:r>
              <a:rPr lang="en-IN" sz="2400" dirty="0"/>
              <a:t>(e.g. Marks)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9984F3-69E5-4B02-82C9-CB9D54D81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18063"/>
              </p:ext>
            </p:extLst>
          </p:nvPr>
        </p:nvGraphicFramePr>
        <p:xfrm>
          <a:off x="1241132" y="3058160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2B6C99-BD32-4C69-BFEA-BA2CC4A7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29458"/>
              </p:ext>
            </p:extLst>
          </p:nvPr>
        </p:nvGraphicFramePr>
        <p:xfrm>
          <a:off x="7157656" y="3058160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47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Priority Queue ADT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Data Type only states what operations are to be performed but doesn’t say how these operations will be carried out.</a:t>
            </a:r>
          </a:p>
          <a:p>
            <a:r>
              <a:rPr lang="en-US" sz="2400" dirty="0"/>
              <a:t>It does not specify how data will be organized in memory and what algorithms will be used to carry out the operations.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50686-1061-437C-9133-B4E970909025}"/>
              </a:ext>
            </a:extLst>
          </p:cNvPr>
          <p:cNvSpPr txBox="1"/>
          <p:nvPr/>
        </p:nvSpPr>
        <p:spPr>
          <a:xfrm>
            <a:off x="1704109" y="3352201"/>
            <a:ext cx="9230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Queue ADT: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removeHighestPriority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getHighestPriority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83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of Priority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In-Built Class “</a:t>
            </a:r>
            <a:r>
              <a:rPr lang="en-US" sz="2400" dirty="0" err="1"/>
              <a:t>PriorityQueue</a:t>
            </a:r>
            <a:r>
              <a:rPr lang="en-US" sz="2400" dirty="0"/>
              <a:t>”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Using Arrays</a:t>
            </a:r>
          </a:p>
          <a:p>
            <a:pPr marL="457200" indent="-457200">
              <a:buAutoNum type="arabicPeriod"/>
            </a:pPr>
            <a:r>
              <a:rPr lang="en-US" sz="2400" dirty="0"/>
              <a:t>Using Heaps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69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Using In-Built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CAE47-5DFA-47F3-94D2-F149D2552AD1}"/>
              </a:ext>
            </a:extLst>
          </p:cNvPr>
          <p:cNvSpPr txBox="1"/>
          <p:nvPr/>
        </p:nvSpPr>
        <p:spPr>
          <a:xfrm>
            <a:off x="1967346" y="2090172"/>
            <a:ext cx="4391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Queue ADT: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removeHighestPriority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getHighestPriority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B3587F-4880-4CC2-96C5-01B9C4F07AC2}"/>
              </a:ext>
            </a:extLst>
          </p:cNvPr>
          <p:cNvSpPr txBox="1"/>
          <p:nvPr/>
        </p:nvSpPr>
        <p:spPr>
          <a:xfrm>
            <a:off x="7067645" y="2090172"/>
            <a:ext cx="4391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PriorityQueue</a:t>
            </a:r>
            <a:r>
              <a:rPr lang="en-US" sz="2400" b="1" dirty="0"/>
              <a:t> Class: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poll()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peek()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2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Using In-Built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93491-8F88-4A99-A03B-46BA7863D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7"/>
          <a:stretch/>
        </p:blipFill>
        <p:spPr>
          <a:xfrm>
            <a:off x="2852285" y="1482437"/>
            <a:ext cx="6487430" cy="43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Array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2191938" y="3596327"/>
            <a:ext cx="220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Insertion – O(1)</a:t>
            </a:r>
          </a:p>
          <a:p>
            <a:r>
              <a:rPr lang="en-IN" sz="2400" b="1" dirty="0"/>
              <a:t>Deletion –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15379-1D19-4EBF-B566-A25705D9E31D}"/>
              </a:ext>
            </a:extLst>
          </p:cNvPr>
          <p:cNvSpPr txBox="1"/>
          <p:nvPr/>
        </p:nvSpPr>
        <p:spPr>
          <a:xfrm>
            <a:off x="8506171" y="3596326"/>
            <a:ext cx="220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Insertion – O(n)</a:t>
            </a:r>
          </a:p>
          <a:p>
            <a:r>
              <a:rPr lang="en-IN" sz="2400" b="1" dirty="0"/>
              <a:t>Deletion – 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54997-0658-4BE2-B88A-BAD78E474C37}"/>
              </a:ext>
            </a:extLst>
          </p:cNvPr>
          <p:cNvSpPr txBox="1"/>
          <p:nvPr/>
        </p:nvSpPr>
        <p:spPr>
          <a:xfrm>
            <a:off x="5008907" y="1432204"/>
            <a:ext cx="217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Two Scenarios: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19CF02-3731-4AC9-BFBD-6B678CE4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33788"/>
              </p:ext>
            </p:extLst>
          </p:nvPr>
        </p:nvGraphicFramePr>
        <p:xfrm>
          <a:off x="1380309" y="2890833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BA53FEE-C270-47E6-9507-0CD6BB8C641D}"/>
              </a:ext>
            </a:extLst>
          </p:cNvPr>
          <p:cNvSpPr txBox="1"/>
          <p:nvPr/>
        </p:nvSpPr>
        <p:spPr>
          <a:xfrm>
            <a:off x="2068633" y="2161519"/>
            <a:ext cx="24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Array Not Sorted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9367E-B438-4F47-BBE0-F1CAD9E9FAA6}"/>
              </a:ext>
            </a:extLst>
          </p:cNvPr>
          <p:cNvSpPr txBox="1"/>
          <p:nvPr/>
        </p:nvSpPr>
        <p:spPr>
          <a:xfrm>
            <a:off x="8670606" y="2161518"/>
            <a:ext cx="18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Array Sorted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87929EC-3E6C-43B0-B9A9-9752425F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45911"/>
              </p:ext>
            </p:extLst>
          </p:nvPr>
        </p:nvGraphicFramePr>
        <p:xfrm>
          <a:off x="7694541" y="2883906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AC7BDB0-9640-4770-ADEA-6C8DCE5FB6C4}"/>
              </a:ext>
            </a:extLst>
          </p:cNvPr>
          <p:cNvSpPr txBox="1"/>
          <p:nvPr/>
        </p:nvSpPr>
        <p:spPr>
          <a:xfrm>
            <a:off x="1380309" y="4556130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e.g. </a:t>
            </a:r>
            <a:r>
              <a:rPr lang="en-IN" sz="2400" dirty="0"/>
              <a:t>Insert 9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9E013A-2931-4100-A4CB-3E7046081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83553"/>
              </p:ext>
            </p:extLst>
          </p:nvPr>
        </p:nvGraphicFramePr>
        <p:xfrm>
          <a:off x="1380309" y="5075738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B5FA8A-BE19-4B60-8EC8-A39E6A509105}"/>
              </a:ext>
            </a:extLst>
          </p:cNvPr>
          <p:cNvSpPr txBox="1"/>
          <p:nvPr/>
        </p:nvSpPr>
        <p:spPr>
          <a:xfrm>
            <a:off x="7694541" y="449818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e.g. </a:t>
            </a:r>
            <a:r>
              <a:rPr lang="en-IN" sz="2400" dirty="0"/>
              <a:t>Insert 9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A3CCD2B-D2B1-4C08-AD85-9163A777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29671"/>
              </p:ext>
            </p:extLst>
          </p:nvPr>
        </p:nvGraphicFramePr>
        <p:xfrm>
          <a:off x="7694541" y="5075738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5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416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</vt:lpstr>
      <vt:lpstr>Data Structures</vt:lpstr>
      <vt:lpstr>What will you do in the following Scenario?</vt:lpstr>
      <vt:lpstr>Priority Queue</vt:lpstr>
      <vt:lpstr>Types of Priority Queue</vt:lpstr>
      <vt:lpstr>Priority Queue ADT</vt:lpstr>
      <vt:lpstr>Implementation of Priority Queue</vt:lpstr>
      <vt:lpstr>Using In-Built Class</vt:lpstr>
      <vt:lpstr>Using In-Built Class</vt:lpstr>
      <vt:lpstr>Array Implementation</vt:lpstr>
      <vt:lpstr>Array Implementation (Array Sorted)</vt:lpstr>
      <vt:lpstr>Array Implementation (Array Not Sorted)</vt:lpstr>
      <vt:lpstr>Interview Question</vt:lpstr>
      <vt:lpstr>Interview Question – 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Round</dc:title>
  <dc:creator>Sehajpreet Singh</dc:creator>
  <cp:lastModifiedBy>Sehajpreet Singh</cp:lastModifiedBy>
  <cp:revision>103</cp:revision>
  <dcterms:created xsi:type="dcterms:W3CDTF">2019-11-15T04:23:07Z</dcterms:created>
  <dcterms:modified xsi:type="dcterms:W3CDTF">2019-11-26T18:49:56Z</dcterms:modified>
</cp:coreProperties>
</file>