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4"/>
    <p:restoredTop sz="94682"/>
  </p:normalViewPr>
  <p:slideViewPr>
    <p:cSldViewPr snapToGrid="0" snapToObjects="1">
      <p:cViewPr varScale="1">
        <p:scale>
          <a:sx n="108" d="100"/>
          <a:sy n="108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D9C-6495-9240-B4CA-B386709EE741}" type="datetime4">
              <a:rPr lang="en-US" smtClean="0"/>
              <a:t>July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cumulusnetworks.com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63719" y="942336"/>
            <a:ext cx="8341897" cy="4937643"/>
          </a:xfrm>
        </p:spPr>
        <p:txBody>
          <a:bodyPr lIns="0" tIns="0" rIns="0" bIns="0" anchor="ctr" anchorCtr="0">
            <a:normAutofit/>
          </a:bodyPr>
          <a:lstStyle>
            <a:lvl1pPr marL="121917" indent="-121917">
              <a:spcBef>
                <a:spcPts val="0"/>
              </a:spcBef>
              <a:spcAft>
                <a:spcPts val="3200"/>
              </a:spcAft>
              <a:buClr>
                <a:schemeClr val="bg1"/>
              </a:buClr>
              <a:buSzPct val="100000"/>
              <a:buFont typeface="Arial"/>
              <a:buChar char="•"/>
              <a:defRPr sz="3733" b="1" baseline="0">
                <a:solidFill>
                  <a:schemeClr val="accent3"/>
                </a:solidFill>
              </a:defRPr>
            </a:lvl1pPr>
            <a:lvl2pPr marL="146300" indent="-146300">
              <a:spcBef>
                <a:spcPts val="0"/>
              </a:spcBef>
              <a:spcAft>
                <a:spcPts val="3200"/>
              </a:spcAft>
              <a:buClr>
                <a:schemeClr val="bg1"/>
              </a:buClr>
              <a:buSzPct val="100000"/>
              <a:buFont typeface="Arial"/>
              <a:buChar char="•"/>
              <a:defRPr sz="373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1917" indent="-609585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21917" indent="-609585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21917" indent="-609585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3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9493" y="248781"/>
            <a:ext cx="10179171" cy="4140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1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B6C6-8986-3A4C-98B0-AC6E02DE17D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cumulusnetworks.com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AT&amp;T Foundry Plano – OCP Lab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80" y="4098834"/>
            <a:ext cx="1572441" cy="4913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97" y="4098834"/>
            <a:ext cx="1572441" cy="4913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86" y="2442862"/>
            <a:ext cx="1572441" cy="4913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44" y="2442862"/>
            <a:ext cx="1572441" cy="491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336" y="5593318"/>
            <a:ext cx="1572441" cy="4913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318" y="5593635"/>
            <a:ext cx="1572441" cy="4913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38" y="1123489"/>
            <a:ext cx="1572441" cy="4913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96" y="1123489"/>
            <a:ext cx="1572441" cy="491388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141" idx="0"/>
            <a:endCxn id="164" idx="2"/>
          </p:cNvCxnSpPr>
          <p:nvPr/>
        </p:nvCxnSpPr>
        <p:spPr>
          <a:xfrm flipV="1">
            <a:off x="1920742" y="3055992"/>
            <a:ext cx="2096544" cy="91882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04" idx="2"/>
          </p:cNvCxnSpPr>
          <p:nvPr/>
        </p:nvCxnSpPr>
        <p:spPr>
          <a:xfrm flipV="1">
            <a:off x="4331756" y="3052961"/>
            <a:ext cx="2196852" cy="105042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2" idx="0"/>
            <a:endCxn id="203" idx="2"/>
          </p:cNvCxnSpPr>
          <p:nvPr/>
        </p:nvCxnSpPr>
        <p:spPr>
          <a:xfrm flipV="1">
            <a:off x="2319642" y="3052961"/>
            <a:ext cx="3821727" cy="92185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4" idx="0"/>
            <a:endCxn id="165" idx="2"/>
          </p:cNvCxnSpPr>
          <p:nvPr/>
        </p:nvCxnSpPr>
        <p:spPr>
          <a:xfrm flipV="1">
            <a:off x="4040697" y="3055992"/>
            <a:ext cx="363828" cy="92640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6" idx="0"/>
            <a:endCxn id="206" idx="2"/>
          </p:cNvCxnSpPr>
          <p:nvPr/>
        </p:nvCxnSpPr>
        <p:spPr>
          <a:xfrm flipH="1" flipV="1">
            <a:off x="7317331" y="3052961"/>
            <a:ext cx="1412927" cy="91957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8" idx="0"/>
            <a:endCxn id="205" idx="2"/>
          </p:cNvCxnSpPr>
          <p:nvPr/>
        </p:nvCxnSpPr>
        <p:spPr>
          <a:xfrm flipV="1">
            <a:off x="6580269" y="3052961"/>
            <a:ext cx="337970" cy="92013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87" idx="0"/>
            <a:endCxn id="166" idx="2"/>
          </p:cNvCxnSpPr>
          <p:nvPr/>
        </p:nvCxnSpPr>
        <p:spPr>
          <a:xfrm flipH="1" flipV="1">
            <a:off x="4794156" y="3055992"/>
            <a:ext cx="1398873" cy="91710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95" idx="0"/>
            <a:endCxn id="167" idx="2"/>
          </p:cNvCxnSpPr>
          <p:nvPr/>
        </p:nvCxnSpPr>
        <p:spPr>
          <a:xfrm flipH="1" flipV="1">
            <a:off x="5193248" y="3055992"/>
            <a:ext cx="3149771" cy="91654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95" idx="0"/>
            <a:endCxn id="9" idx="2"/>
          </p:cNvCxnSpPr>
          <p:nvPr/>
        </p:nvCxnSpPr>
        <p:spPr>
          <a:xfrm flipH="1" flipV="1">
            <a:off x="2473200" y="4590221"/>
            <a:ext cx="758045" cy="88080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97" idx="0"/>
            <a:endCxn id="18" idx="2"/>
          </p:cNvCxnSpPr>
          <p:nvPr/>
        </p:nvCxnSpPr>
        <p:spPr>
          <a:xfrm flipV="1">
            <a:off x="3672162" y="4590221"/>
            <a:ext cx="950697" cy="88080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99" idx="0"/>
            <a:endCxn id="19" idx="2"/>
          </p:cNvCxnSpPr>
          <p:nvPr/>
        </p:nvCxnSpPr>
        <p:spPr>
          <a:xfrm flipH="1" flipV="1">
            <a:off x="6772518" y="4590222"/>
            <a:ext cx="945333" cy="88754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00" idx="0"/>
            <a:endCxn id="20" idx="2"/>
          </p:cNvCxnSpPr>
          <p:nvPr/>
        </p:nvCxnSpPr>
        <p:spPr>
          <a:xfrm flipV="1">
            <a:off x="8158768" y="4590222"/>
            <a:ext cx="763409" cy="88754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35" idx="0"/>
            <a:endCxn id="242" idx="2"/>
          </p:cNvCxnSpPr>
          <p:nvPr/>
        </p:nvCxnSpPr>
        <p:spPr>
          <a:xfrm flipH="1" flipV="1">
            <a:off x="4033163" y="1733725"/>
            <a:ext cx="361408" cy="58987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38" idx="0"/>
            <a:endCxn id="247" idx="2"/>
          </p:cNvCxnSpPr>
          <p:nvPr/>
        </p:nvCxnSpPr>
        <p:spPr>
          <a:xfrm flipV="1">
            <a:off x="4894175" y="1731181"/>
            <a:ext cx="1298854" cy="59241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65" idx="0"/>
            <a:endCxn id="248" idx="2"/>
          </p:cNvCxnSpPr>
          <p:nvPr/>
        </p:nvCxnSpPr>
        <p:spPr>
          <a:xfrm flipH="1" flipV="1">
            <a:off x="6580269" y="1731181"/>
            <a:ext cx="375848" cy="59478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64" idx="0"/>
            <a:endCxn id="243" idx="2"/>
          </p:cNvCxnSpPr>
          <p:nvPr/>
        </p:nvCxnSpPr>
        <p:spPr>
          <a:xfrm flipH="1" flipV="1">
            <a:off x="4420402" y="1733725"/>
            <a:ext cx="2036111" cy="59223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38" y="4098834"/>
            <a:ext cx="1572441" cy="491388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1724828" y="3974816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142680" y="397481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47" name="Rectangle 146"/>
          <p:cNvSpPr/>
          <p:nvPr/>
        </p:nvSpPr>
        <p:spPr>
          <a:xfrm rot="5400000">
            <a:off x="3143068" y="426268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56" y="4098834"/>
            <a:ext cx="1572441" cy="491388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3833034" y="293369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227563" y="293369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617194" y="293369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016286" y="293369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swp28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856445" y="3982392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250975" y="3982392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77" name="Rectangle 176"/>
          <p:cNvSpPr/>
          <p:nvPr/>
        </p:nvSpPr>
        <p:spPr>
          <a:xfrm rot="16200000">
            <a:off x="3598702" y="4267760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008777" y="3973093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403307" y="3973093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158767" y="3972540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553296" y="3972540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957117" y="2930665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351646" y="293066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741277" y="293066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140369" y="293066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swp28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4210319" y="232359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swp31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709923" y="232359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swp32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3848911" y="1611429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243440" y="1611429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008777" y="1608885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403307" y="160888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6272261" y="2325964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swp31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771865" y="2325964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swp32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79" name="Text Box 139"/>
          <p:cNvSpPr txBox="1">
            <a:spLocks noChangeArrowheads="1"/>
          </p:cNvSpPr>
          <p:nvPr/>
        </p:nvSpPr>
        <p:spPr bwMode="auto">
          <a:xfrm>
            <a:off x="3722061" y="2427986"/>
            <a:ext cx="1694280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MDC1-19-OCP-SPINEA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3" name="Text Box 139"/>
          <p:cNvSpPr txBox="1">
            <a:spLocks noChangeArrowheads="1"/>
          </p:cNvSpPr>
          <p:nvPr/>
        </p:nvSpPr>
        <p:spPr bwMode="auto">
          <a:xfrm>
            <a:off x="3712945" y="1157372"/>
            <a:ext cx="1819828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MDC1-22-OCP-ACCESSA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4" name="Text Box 139"/>
          <p:cNvSpPr txBox="1">
            <a:spLocks noChangeArrowheads="1"/>
          </p:cNvSpPr>
          <p:nvPr/>
        </p:nvSpPr>
        <p:spPr bwMode="auto">
          <a:xfrm>
            <a:off x="5924383" y="1157372"/>
            <a:ext cx="1696267" cy="29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MDC1-22-OCP-ACCESSB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5" name="Text Box 139"/>
          <p:cNvSpPr txBox="1">
            <a:spLocks noChangeArrowheads="1"/>
          </p:cNvSpPr>
          <p:nvPr/>
        </p:nvSpPr>
        <p:spPr bwMode="auto">
          <a:xfrm>
            <a:off x="1639522" y="4076243"/>
            <a:ext cx="1652794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MDC1-19-DOCP-TORA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6" name="Text Box 139"/>
          <p:cNvSpPr txBox="1">
            <a:spLocks noChangeArrowheads="1"/>
          </p:cNvSpPr>
          <p:nvPr/>
        </p:nvSpPr>
        <p:spPr bwMode="auto">
          <a:xfrm>
            <a:off x="3786617" y="4076243"/>
            <a:ext cx="1664015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MDC1-19-DOCP-TORB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7" name="Text Box 139"/>
          <p:cNvSpPr txBox="1">
            <a:spLocks noChangeArrowheads="1"/>
          </p:cNvSpPr>
          <p:nvPr/>
        </p:nvSpPr>
        <p:spPr bwMode="auto">
          <a:xfrm>
            <a:off x="5887858" y="4076243"/>
            <a:ext cx="1744613" cy="34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RR3-05-QOCP-TORA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8" name="Text Box 139"/>
          <p:cNvSpPr txBox="1">
            <a:spLocks noChangeArrowheads="1"/>
          </p:cNvSpPr>
          <p:nvPr/>
        </p:nvSpPr>
        <p:spPr bwMode="auto">
          <a:xfrm>
            <a:off x="8040003" y="4071628"/>
            <a:ext cx="1757439" cy="34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RR3-05-QOCP-TORB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9" name="Text Box 139"/>
          <p:cNvSpPr txBox="1">
            <a:spLocks noChangeArrowheads="1"/>
          </p:cNvSpPr>
          <p:nvPr/>
        </p:nvSpPr>
        <p:spPr bwMode="auto">
          <a:xfrm>
            <a:off x="2765551" y="5574690"/>
            <a:ext cx="987740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host1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90" name="Text Box 139"/>
          <p:cNvSpPr txBox="1">
            <a:spLocks noChangeArrowheads="1"/>
          </p:cNvSpPr>
          <p:nvPr/>
        </p:nvSpPr>
        <p:spPr bwMode="auto">
          <a:xfrm>
            <a:off x="7212632" y="5577138"/>
            <a:ext cx="987740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host2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2334005" y="4583952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err="1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4425740" y="4583952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err="1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6593212" y="4572363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err="1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8738097" y="4580369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err="1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035332" y="5471021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eth1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476248" y="5471021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eth2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7521937" y="5477767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eth1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7962853" y="5477767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eth2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14" name="Text Box 139"/>
          <p:cNvSpPr txBox="1">
            <a:spLocks noChangeArrowheads="1"/>
          </p:cNvSpPr>
          <p:nvPr/>
        </p:nvSpPr>
        <p:spPr bwMode="auto">
          <a:xfrm>
            <a:off x="5888151" y="2427986"/>
            <a:ext cx="1705501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MDC1-19-OCP-SPINEB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115" name="Rectangle 114"/>
          <p:cNvSpPr/>
          <p:nvPr/>
        </p:nvSpPr>
        <p:spPr>
          <a:xfrm rot="5400000">
            <a:off x="5290395" y="1281234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17" name="Rectangle 116"/>
          <p:cNvSpPr/>
          <p:nvPr/>
        </p:nvSpPr>
        <p:spPr>
          <a:xfrm rot="16200000">
            <a:off x="5744527" y="1274268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cxnSp>
        <p:nvCxnSpPr>
          <p:cNvPr id="118" name="Straight Connector 117"/>
          <p:cNvCxnSpPr>
            <a:stCxn id="115" idx="0"/>
            <a:endCxn id="117" idx="0"/>
          </p:cNvCxnSpPr>
          <p:nvPr/>
        </p:nvCxnSpPr>
        <p:spPr>
          <a:xfrm flipV="1">
            <a:off x="5528505" y="1335416"/>
            <a:ext cx="331836" cy="696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 rot="5400000">
            <a:off x="5238503" y="2637361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21" name="Rectangle 120"/>
          <p:cNvSpPr/>
          <p:nvPr/>
        </p:nvSpPr>
        <p:spPr>
          <a:xfrm rot="16200000">
            <a:off x="5695709" y="263735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cxnSp>
        <p:nvCxnSpPr>
          <p:cNvPr id="126" name="Straight Connector 125"/>
          <p:cNvCxnSpPr>
            <a:stCxn id="120" idx="0"/>
            <a:endCxn id="121" idx="0"/>
          </p:cNvCxnSpPr>
          <p:nvPr/>
        </p:nvCxnSpPr>
        <p:spPr>
          <a:xfrm flipV="1">
            <a:off x="5483903" y="2698504"/>
            <a:ext cx="334910" cy="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77" idx="0"/>
            <a:endCxn id="147" idx="0"/>
          </p:cNvCxnSpPr>
          <p:nvPr/>
        </p:nvCxnSpPr>
        <p:spPr>
          <a:xfrm flipH="1" flipV="1">
            <a:off x="3381178" y="4323834"/>
            <a:ext cx="333338" cy="507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81" y="48124"/>
            <a:ext cx="9990438" cy="67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DejaVu Sans</vt:lpstr>
      <vt:lpstr>Franklin Gothic Book</vt:lpstr>
      <vt:lpstr>ＭＳ Ｐゴシック</vt:lpstr>
      <vt:lpstr>Times New Roman</vt:lpstr>
      <vt:lpstr>Arial</vt:lpstr>
      <vt:lpstr>Office Theme</vt:lpstr>
      <vt:lpstr>AT&amp;T Foundry Plano – OCP Lab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Witherstine</dc:creator>
  <cp:lastModifiedBy>Kevin Witherstine</cp:lastModifiedBy>
  <cp:revision>10</cp:revision>
  <dcterms:created xsi:type="dcterms:W3CDTF">2016-07-29T21:46:07Z</dcterms:created>
  <dcterms:modified xsi:type="dcterms:W3CDTF">2016-07-29T23:50:11Z</dcterms:modified>
</cp:coreProperties>
</file>