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58" r:id="rId6"/>
    <p:sldId id="259" r:id="rId7"/>
    <p:sldId id="260" r:id="rId8"/>
    <p:sldId id="261" r:id="rId9"/>
    <p:sldId id="263" r:id="rId10"/>
    <p:sldId id="264" r:id="rId11"/>
    <p:sldId id="265"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1030" y="1252855"/>
            <a:ext cx="10948670" cy="765175"/>
          </a:xfrm>
        </p:spPr>
        <p:txBody>
          <a:bodyPr/>
          <a:p>
            <a:r>
              <a:rPr lang="en-US" altLang="en-US">
                <a:latin typeface="Comic Sans MS" panose="030F0702030302020204" charset="0"/>
                <a:cs typeface="Comic Sans MS" panose="030F0702030302020204" charset="0"/>
              </a:rPr>
              <a:t>Group 1 Members</a:t>
            </a:r>
            <a:endParaRPr lang="en-US" altLang="en-US">
              <a:latin typeface="Comic Sans MS" panose="030F0702030302020204" charset="0"/>
              <a:cs typeface="Comic Sans MS" panose="030F0702030302020204" charset="0"/>
            </a:endParaRPr>
          </a:p>
        </p:txBody>
      </p:sp>
      <p:sp>
        <p:nvSpPr>
          <p:cNvPr id="3" name="Subtitle 2"/>
          <p:cNvSpPr>
            <a:spLocks noGrp="1"/>
          </p:cNvSpPr>
          <p:nvPr>
            <p:ph type="subTitle" idx="1"/>
          </p:nvPr>
        </p:nvSpPr>
        <p:spPr>
          <a:xfrm>
            <a:off x="621030" y="289560"/>
            <a:ext cx="10949305" cy="831215"/>
          </a:xfrm>
        </p:spPr>
        <p:txBody>
          <a:bodyPr/>
          <a:p>
            <a:r>
              <a:rPr lang="en-US" altLang="en-US">
                <a:latin typeface="Comic Sans MS" panose="030F0702030302020204" charset="0"/>
                <a:cs typeface="Comic Sans MS" panose="030F0702030302020204" charset="0"/>
              </a:rPr>
              <a:t>Circula</a:t>
            </a:r>
            <a:r>
              <a:rPr lang="" altLang="en-US">
                <a:latin typeface="Comic Sans MS" panose="030F0702030302020204" charset="0"/>
                <a:cs typeface="Comic Sans MS" panose="030F0702030302020204" charset="0"/>
              </a:rPr>
              <a:t>r</a:t>
            </a:r>
            <a:r>
              <a:rPr lang="en-US" altLang="en-US">
                <a:latin typeface="Comic Sans MS" panose="030F0702030302020204" charset="0"/>
                <a:cs typeface="Comic Sans MS" panose="030F0702030302020204" charset="0"/>
              </a:rPr>
              <a:t> Linked List</a:t>
            </a:r>
            <a:endParaRPr lang="en-US" altLang="en-US">
              <a:latin typeface="Comic Sans MS" panose="030F0702030302020204" charset="0"/>
              <a:cs typeface="Comic Sans MS" panose="030F0702030302020204" charset="0"/>
            </a:endParaRPr>
          </a:p>
        </p:txBody>
      </p:sp>
      <p:sp>
        <p:nvSpPr>
          <p:cNvPr id="4" name="Text Box 3"/>
          <p:cNvSpPr txBox="1"/>
          <p:nvPr/>
        </p:nvSpPr>
        <p:spPr>
          <a:xfrm>
            <a:off x="7042785" y="2466340"/>
            <a:ext cx="4527550" cy="3969385"/>
          </a:xfrm>
          <a:prstGeom prst="rect">
            <a:avLst/>
          </a:prstGeom>
          <a:noFill/>
        </p:spPr>
        <p:txBody>
          <a:bodyPr wrap="square" rtlCol="0">
            <a:spAutoFit/>
          </a:bodyPr>
          <a:p>
            <a:r>
              <a:rPr lang="en-US" altLang="en-US"/>
              <a:t>1. Mfashingabo Prince 20933</a:t>
            </a:r>
            <a:endParaRPr lang="en-US" altLang="en-US"/>
          </a:p>
          <a:p>
            <a:r>
              <a:rPr lang="en-US" altLang="en-US"/>
              <a:t>2. Nyiringabo Pacifique 21014</a:t>
            </a:r>
            <a:endParaRPr lang="en-US" altLang="en-US"/>
          </a:p>
          <a:p>
            <a:r>
              <a:rPr lang="en-US" altLang="en-US"/>
              <a:t>3. Kwizera Aime Elvis 21587</a:t>
            </a:r>
            <a:endParaRPr lang="en-US" altLang="en-US"/>
          </a:p>
          <a:p>
            <a:r>
              <a:rPr lang="en-US" altLang="en-US"/>
              <a:t>4. Higiro Emile 21686</a:t>
            </a:r>
            <a:endParaRPr lang="en-US" altLang="en-US"/>
          </a:p>
          <a:p>
            <a:r>
              <a:rPr lang="en-US" altLang="en-US"/>
              <a:t>5. Mugwaneza Marquise 21275</a:t>
            </a:r>
            <a:endParaRPr lang="en-US" altLang="en-US"/>
          </a:p>
          <a:p>
            <a:r>
              <a:rPr lang="en-US" altLang="en-US"/>
              <a:t>6.Umuhoza Chella 20928</a:t>
            </a:r>
            <a:endParaRPr lang="en-US" altLang="en-US"/>
          </a:p>
          <a:p>
            <a:r>
              <a:rPr lang="en-US" altLang="en-US"/>
              <a:t>7. Ndayizeye Aime 21703</a:t>
            </a:r>
            <a:endParaRPr lang="en-US" altLang="en-US"/>
          </a:p>
          <a:p>
            <a:r>
              <a:rPr lang="en-US" altLang="en-US"/>
              <a:t>8. Rukundo Kabare Benedictus 21801</a:t>
            </a:r>
            <a:br>
              <a:rPr lang="en-US" altLang="en-US"/>
            </a:br>
            <a:r>
              <a:rPr lang="en-US" altLang="en-US"/>
              <a:t>9. Ndayishimiye Jean Luc 21006</a:t>
            </a:r>
            <a:endParaRPr lang="en-US" altLang="en-US"/>
          </a:p>
          <a:p>
            <a:r>
              <a:rPr lang="en-US" altLang="en-US"/>
              <a:t>10. Bitegitsimana Prince 21526</a:t>
            </a:r>
            <a:endParaRPr lang="en-US" altLang="en-US"/>
          </a:p>
          <a:p>
            <a:r>
              <a:rPr lang="en-US" altLang="en-US"/>
              <a:t>11. Gatsinzi Eric 21127</a:t>
            </a:r>
            <a:endParaRPr lang="en-US" altLang="en-US"/>
          </a:p>
          <a:p>
            <a:r>
              <a:rPr lang="en-US" altLang="en-US"/>
              <a:t>12. Ndayishimiye Edmond 21108</a:t>
            </a:r>
            <a:endParaRPr lang="en-US" altLang="en-US"/>
          </a:p>
          <a:p>
            <a:r>
              <a:rPr lang="en-US" altLang="en-US"/>
              <a:t>13. Dusabe Johnson 21125</a:t>
            </a:r>
            <a:endParaRPr lang="en-US" altLang="en-US"/>
          </a:p>
          <a:p>
            <a:r>
              <a:rPr lang="en-US" altLang="en-US"/>
              <a:t>14. Rukundo Gad 21760</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817880"/>
          </a:xfrm>
        </p:spPr>
        <p:txBody>
          <a:bodyPr/>
          <a:p>
            <a:r>
              <a:rPr lang="en-US" altLang="en-US" sz="3200">
                <a:latin typeface="Comic Sans MS" panose="030F0702030302020204" charset="0"/>
                <a:cs typeface="Comic Sans MS" panose="030F0702030302020204" charset="0"/>
              </a:rPr>
              <a:t>Appending a value to Circular Double Linked List</a:t>
            </a:r>
            <a:endParaRPr lang="en-US" altLang="en-US" sz="3200">
              <a:latin typeface="Comic Sans MS" panose="030F0702030302020204" charset="0"/>
              <a:cs typeface="Comic Sans MS" panose="030F0702030302020204" charset="0"/>
            </a:endParaRPr>
          </a:p>
        </p:txBody>
      </p:sp>
      <p:pic>
        <p:nvPicPr>
          <p:cNvPr id="4" name="Content Placeholder 3" descr="Kazam_screenshot_00006"/>
          <p:cNvPicPr>
            <a:picLocks noChangeAspect="1"/>
          </p:cNvPicPr>
          <p:nvPr>
            <p:ph idx="1"/>
          </p:nvPr>
        </p:nvPicPr>
        <p:blipFill>
          <a:blip r:embed="rId1"/>
          <a:stretch>
            <a:fillRect/>
          </a:stretch>
        </p:blipFill>
        <p:spPr>
          <a:xfrm>
            <a:off x="2992755" y="1310005"/>
            <a:ext cx="5783580" cy="54857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567690"/>
          </a:xfrm>
        </p:spPr>
        <p:txBody>
          <a:bodyPr/>
          <a:p>
            <a:r>
              <a:rPr lang="" altLang="en-US" sz="3200">
                <a:latin typeface="Comic Sans MS" panose="030F0702030302020204" charset="0"/>
                <a:cs typeface="Comic Sans MS" panose="030F0702030302020204" charset="0"/>
              </a:rPr>
              <a:t>Deleting an element from a Circular Double Linked List</a:t>
            </a:r>
            <a:r>
              <a:rPr lang="" altLang="en-US"/>
              <a:t> </a:t>
            </a:r>
            <a:endParaRPr lang="" altLang="en-US"/>
          </a:p>
        </p:txBody>
      </p:sp>
      <p:pic>
        <p:nvPicPr>
          <p:cNvPr id="5" name="Content Placeholder 4" descr="Kazam_screenshot_00007"/>
          <p:cNvPicPr>
            <a:picLocks noChangeAspect="1"/>
          </p:cNvPicPr>
          <p:nvPr>
            <p:ph idx="1"/>
          </p:nvPr>
        </p:nvPicPr>
        <p:blipFill>
          <a:blip r:embed="rId1"/>
          <a:stretch>
            <a:fillRect/>
          </a:stretch>
        </p:blipFill>
        <p:spPr>
          <a:xfrm>
            <a:off x="2708275" y="958215"/>
            <a:ext cx="7136130" cy="58718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370330"/>
            <a:ext cx="10972800" cy="4525963"/>
          </a:xfrm>
        </p:spPr>
        <p:txBody>
          <a:bodyPr/>
          <a:p>
            <a:pPr marL="0" indent="0" algn="ctr">
              <a:buNone/>
            </a:pPr>
            <a:endParaRPr lang="" alt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marL="0" indent="0" algn="ctr">
              <a:buNone/>
            </a:pPr>
            <a:endParaRPr lang="" alt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marL="0" indent="0" algn="ctr">
              <a:buNone/>
            </a:pPr>
            <a:endParaRPr lang="" alt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marL="0" indent="0" algn="ctr">
              <a:buNone/>
            </a:pPr>
            <a:r>
              <a:rPr lang=""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FOR YOUR ATTENTION</a:t>
            </a:r>
            <a:endParaRPr lang=""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latin typeface="Comic Sans MS" panose="030F0702030302020204" charset="0"/>
                <a:cs typeface="Comic Sans MS" panose="030F0702030302020204" charset="0"/>
              </a:rPr>
              <a:t>Circular Single Linked List</a:t>
            </a:r>
            <a:endParaRPr lang="en-US" altLang="en-US">
              <a:latin typeface="Comic Sans MS" panose="030F0702030302020204" charset="0"/>
              <a:cs typeface="Comic Sans MS" panose="030F0702030302020204" charset="0"/>
            </a:endParaRPr>
          </a:p>
        </p:txBody>
      </p:sp>
      <p:sp>
        <p:nvSpPr>
          <p:cNvPr id="3" name="Content Placeholder 2"/>
          <p:cNvSpPr>
            <a:spLocks noGrp="1"/>
          </p:cNvSpPr>
          <p:nvPr>
            <p:ph idx="1"/>
          </p:nvPr>
        </p:nvSpPr>
        <p:spPr>
          <a:xfrm>
            <a:off x="609600" y="1562735"/>
            <a:ext cx="10972800" cy="4525963"/>
          </a:xfrm>
        </p:spPr>
        <p:txBody>
          <a:bodyPr/>
          <a:p>
            <a:pPr marL="0" indent="0">
              <a:buNone/>
            </a:pPr>
            <a:r>
              <a:rPr lang="en-US" altLang="en-US" sz="1800">
                <a:latin typeface="Comic Sans MS" panose="030F0702030302020204" charset="0"/>
                <a:cs typeface="Comic Sans MS" panose="030F0702030302020204" charset="0"/>
              </a:rPr>
              <a:t>In a circular Singly linked list, the last node of the list contains a pointer to the first node of the list.We traverse a circular singly linked list until we reach the same node where we started. The circular singly liked list has no beginning and no ending. There is no null value present in the next part of any of the nodes. </a:t>
            </a:r>
            <a:endParaRPr lang="en-US" altLang="en-US" sz="1800">
              <a:latin typeface="Comic Sans MS" panose="030F0702030302020204" charset="0"/>
              <a:cs typeface="Comic Sans MS" panose="030F0702030302020204" charset="0"/>
            </a:endParaRPr>
          </a:p>
          <a:p>
            <a:pPr marL="0" indent="0">
              <a:buNone/>
            </a:pPr>
            <a:endParaRPr lang="en-US" altLang="en-US" sz="1800">
              <a:latin typeface="Comic Sans MS" panose="030F0702030302020204" charset="0"/>
              <a:cs typeface="Comic Sans MS" panose="030F0702030302020204" charset="0"/>
            </a:endParaRPr>
          </a:p>
          <a:p>
            <a:pPr marL="0" indent="0">
              <a:buNone/>
            </a:pPr>
            <a:endParaRPr lang="en-US" altLang="en-US" sz="1800">
              <a:latin typeface="Comic Sans MS" panose="030F0702030302020204" charset="0"/>
              <a:cs typeface="Comic Sans MS" panose="030F0702030302020204" charset="0"/>
            </a:endParaRPr>
          </a:p>
        </p:txBody>
      </p:sp>
      <p:pic>
        <p:nvPicPr>
          <p:cNvPr id="5" name="Picture 4" descr="circular-singly-linked-list"/>
          <p:cNvPicPr>
            <a:picLocks noChangeAspect="1"/>
          </p:cNvPicPr>
          <p:nvPr/>
        </p:nvPicPr>
        <p:blipFill>
          <a:blip r:embed="rId1"/>
          <a:stretch>
            <a:fillRect/>
          </a:stretch>
        </p:blipFill>
        <p:spPr>
          <a:xfrm>
            <a:off x="2038350" y="3029585"/>
            <a:ext cx="7572375" cy="27241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latin typeface="Comic Sans MS" panose="030F0702030302020204" charset="0"/>
                <a:cs typeface="Comic Sans MS" panose="030F0702030302020204" charset="0"/>
              </a:rPr>
              <a:t>Structure Representation of a Circular Single Linked List</a:t>
            </a:r>
            <a:endParaRPr lang="en-US" altLang="en-US" sz="3200">
              <a:latin typeface="Comic Sans MS" panose="030F0702030302020204" charset="0"/>
              <a:cs typeface="Comic Sans MS" panose="030F0702030302020204" charset="0"/>
            </a:endParaRPr>
          </a:p>
        </p:txBody>
      </p:sp>
      <p:sp>
        <p:nvSpPr>
          <p:cNvPr id="3" name="Content Placeholder 2"/>
          <p:cNvSpPr>
            <a:spLocks noGrp="1"/>
          </p:cNvSpPr>
          <p:nvPr>
            <p:ph idx="1"/>
          </p:nvPr>
        </p:nvSpPr>
        <p:spPr/>
        <p:txBody>
          <a:bodyPr/>
          <a:p>
            <a:r>
              <a:rPr lang="en-US" altLang="en-US" sz="1800">
                <a:latin typeface="Comic Sans MS" panose="030F0702030302020204" charset="0"/>
                <a:cs typeface="Comic Sans MS" panose="030F0702030302020204" charset="0"/>
              </a:rPr>
              <a:t>The following Image demonstrates a structure representation of a circular single linked list.</a:t>
            </a:r>
            <a:endParaRPr lang="en-US" altLang="en-US" sz="1800">
              <a:latin typeface="Comic Sans MS" panose="030F0702030302020204" charset="0"/>
              <a:cs typeface="Comic Sans MS" panose="030F0702030302020204" charset="0"/>
            </a:endParaRPr>
          </a:p>
          <a:p>
            <a:pPr marL="0" indent="0">
              <a:buNone/>
            </a:pPr>
            <a:endParaRPr lang="en-US" altLang="en-US" sz="1800">
              <a:latin typeface="Comic Sans MS" panose="030F0702030302020204" charset="0"/>
              <a:cs typeface="Comic Sans MS" panose="030F0702030302020204" charset="0"/>
            </a:endParaRPr>
          </a:p>
        </p:txBody>
      </p:sp>
      <p:pic>
        <p:nvPicPr>
          <p:cNvPr id="4" name="Picture 3" descr="Kazam_screenshot_00003"/>
          <p:cNvPicPr>
            <a:picLocks noChangeAspect="1"/>
          </p:cNvPicPr>
          <p:nvPr/>
        </p:nvPicPr>
        <p:blipFill>
          <a:blip r:embed="rId1"/>
          <a:stretch>
            <a:fillRect/>
          </a:stretch>
        </p:blipFill>
        <p:spPr>
          <a:xfrm>
            <a:off x="2554605" y="2015490"/>
            <a:ext cx="6597015" cy="42811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latin typeface="Comic Sans MS" panose="030F0702030302020204" charset="0"/>
                <a:cs typeface="Comic Sans MS" panose="030F0702030302020204" charset="0"/>
              </a:rPr>
              <a:t>Pushing a value in a Circular Single Linked List </a:t>
            </a:r>
            <a:endParaRPr lang="en-US" altLang="en-US">
              <a:latin typeface="Comic Sans MS" panose="030F0702030302020204" charset="0"/>
              <a:cs typeface="Comic Sans MS" panose="030F0702030302020204" charset="0"/>
            </a:endParaRPr>
          </a:p>
        </p:txBody>
      </p:sp>
      <p:sp>
        <p:nvSpPr>
          <p:cNvPr id="3" name="Content Placeholder 2"/>
          <p:cNvSpPr>
            <a:spLocks noGrp="1"/>
          </p:cNvSpPr>
          <p:nvPr>
            <p:ph idx="1"/>
          </p:nvPr>
        </p:nvSpPr>
        <p:spPr/>
        <p:txBody>
          <a:bodyPr/>
          <a:p>
            <a:pPr marL="0" indent="0">
              <a:buNone/>
            </a:pPr>
            <a:endParaRPr lang="en-US" altLang="en-US" sz="1800">
              <a:latin typeface="Comic Sans MS" panose="030F0702030302020204" charset="0"/>
              <a:cs typeface="Comic Sans MS" panose="030F0702030302020204" charset="0"/>
            </a:endParaRPr>
          </a:p>
          <a:p>
            <a:pPr marL="0" indent="0">
              <a:buNone/>
            </a:pPr>
            <a:endParaRPr lang="en-US" altLang="en-US" sz="1800">
              <a:latin typeface="Comic Sans MS" panose="030F0702030302020204" charset="0"/>
              <a:cs typeface="Comic Sans MS" panose="030F0702030302020204" charset="0"/>
            </a:endParaRPr>
          </a:p>
        </p:txBody>
      </p:sp>
      <p:pic>
        <p:nvPicPr>
          <p:cNvPr id="5" name="Picture 4" descr="Kazam_screenshot_00000"/>
          <p:cNvPicPr>
            <a:picLocks noChangeAspect="1"/>
          </p:cNvPicPr>
          <p:nvPr/>
        </p:nvPicPr>
        <p:blipFill>
          <a:blip r:embed="rId1"/>
          <a:stretch>
            <a:fillRect/>
          </a:stretch>
        </p:blipFill>
        <p:spPr>
          <a:xfrm>
            <a:off x="2465705" y="1417955"/>
            <a:ext cx="6425565" cy="47085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latin typeface="Comic Sans MS" panose="030F0702030302020204" charset="0"/>
                <a:cs typeface="Comic Sans MS" panose="030F0702030302020204" charset="0"/>
              </a:rPr>
              <a:t>Appending a value in  a Circular Single Linked List</a:t>
            </a:r>
            <a:endParaRPr lang="en-US" altLang="en-US">
              <a:latin typeface="Comic Sans MS" panose="030F0702030302020204" charset="0"/>
              <a:cs typeface="Comic Sans MS" panose="030F0702030302020204" charset="0"/>
            </a:endParaRPr>
          </a:p>
        </p:txBody>
      </p:sp>
      <p:sp>
        <p:nvSpPr>
          <p:cNvPr id="3" name="Content Placeholder 2"/>
          <p:cNvSpPr>
            <a:spLocks noGrp="1"/>
          </p:cNvSpPr>
          <p:nvPr>
            <p:ph idx="1"/>
          </p:nvPr>
        </p:nvSpPr>
        <p:spPr/>
        <p:txBody>
          <a:bodyPr/>
          <a:p>
            <a:pPr marL="0" indent="0">
              <a:buNone/>
            </a:pPr>
            <a:endParaRPr lang="en-US" altLang="en-US" sz="1800"/>
          </a:p>
          <a:p>
            <a:pPr marL="0" indent="0">
              <a:buNone/>
            </a:pPr>
            <a:endParaRPr lang="en-US" altLang="en-US" sz="1800"/>
          </a:p>
        </p:txBody>
      </p:sp>
      <p:pic>
        <p:nvPicPr>
          <p:cNvPr id="4" name="Picture 3" descr="Kazam_screenshot_00001"/>
          <p:cNvPicPr>
            <a:picLocks noChangeAspect="1"/>
          </p:cNvPicPr>
          <p:nvPr/>
        </p:nvPicPr>
        <p:blipFill>
          <a:blip r:embed="rId1"/>
          <a:stretch>
            <a:fillRect/>
          </a:stretch>
        </p:blipFill>
        <p:spPr>
          <a:xfrm>
            <a:off x="2575560" y="1600200"/>
            <a:ext cx="6373495" cy="47707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8425"/>
            <a:ext cx="10972800" cy="413385"/>
          </a:xfrm>
        </p:spPr>
        <p:txBody>
          <a:bodyPr/>
          <a:p>
            <a:r>
              <a:rPr lang="en-US" altLang="en-US" sz="2800">
                <a:latin typeface="Comic Sans MS" panose="030F0702030302020204" charset="0"/>
                <a:cs typeface="Comic Sans MS" panose="030F0702030302020204" charset="0"/>
              </a:rPr>
              <a:t>Deleting a value in a Circular Single Linked List</a:t>
            </a:r>
            <a:endParaRPr lang="en-US" altLang="en-US" sz="2800">
              <a:latin typeface="Comic Sans MS" panose="030F0702030302020204" charset="0"/>
              <a:cs typeface="Comic Sans MS" panose="030F0702030302020204" charset="0"/>
            </a:endParaRPr>
          </a:p>
        </p:txBody>
      </p:sp>
      <p:sp>
        <p:nvSpPr>
          <p:cNvPr id="3" name="Content Placeholder 2"/>
          <p:cNvSpPr>
            <a:spLocks noGrp="1"/>
          </p:cNvSpPr>
          <p:nvPr>
            <p:ph idx="1"/>
          </p:nvPr>
        </p:nvSpPr>
        <p:spPr>
          <a:xfrm>
            <a:off x="514350" y="511810"/>
            <a:ext cx="10972800" cy="6328410"/>
          </a:xfrm>
        </p:spPr>
        <p:txBody>
          <a:bodyPr/>
          <a:p>
            <a:pPr marL="0" indent="0">
              <a:buNone/>
            </a:pPr>
            <a:endParaRPr lang="en-US" altLang="en-US" sz="1800"/>
          </a:p>
          <a:p>
            <a:pPr marL="0" indent="0">
              <a:buNone/>
            </a:pPr>
            <a:endParaRPr lang="en-US" altLang="en-US" sz="1800"/>
          </a:p>
        </p:txBody>
      </p:sp>
      <p:pic>
        <p:nvPicPr>
          <p:cNvPr id="4" name="Picture 3" descr="Kazam_screenshot_00002"/>
          <p:cNvPicPr>
            <a:picLocks noChangeAspect="1"/>
          </p:cNvPicPr>
          <p:nvPr/>
        </p:nvPicPr>
        <p:blipFill>
          <a:blip r:embed="rId1"/>
          <a:stretch>
            <a:fillRect/>
          </a:stretch>
        </p:blipFill>
        <p:spPr>
          <a:xfrm>
            <a:off x="2390140" y="587375"/>
            <a:ext cx="6665595" cy="62534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946150"/>
          </a:xfrm>
        </p:spPr>
        <p:txBody>
          <a:bodyPr/>
          <a:p>
            <a:r>
              <a:rPr lang="en-US" altLang="en-US">
                <a:latin typeface="Comic Sans MS" panose="030F0702030302020204" charset="0"/>
                <a:cs typeface="Comic Sans MS" panose="030F0702030302020204" charset="0"/>
              </a:rPr>
              <a:t>Circular Double Linked List</a:t>
            </a:r>
            <a:endParaRPr lang="en-US" altLang="en-US">
              <a:latin typeface="Comic Sans MS" panose="030F0702030302020204" charset="0"/>
              <a:cs typeface="Comic Sans MS" panose="030F0702030302020204" charset="0"/>
            </a:endParaRPr>
          </a:p>
        </p:txBody>
      </p:sp>
      <p:sp>
        <p:nvSpPr>
          <p:cNvPr id="3" name="Content Placeholder 2"/>
          <p:cNvSpPr>
            <a:spLocks noGrp="1"/>
          </p:cNvSpPr>
          <p:nvPr>
            <p:ph idx="1"/>
          </p:nvPr>
        </p:nvSpPr>
        <p:spPr>
          <a:xfrm>
            <a:off x="609600" y="1221105"/>
            <a:ext cx="10972800" cy="5540375"/>
          </a:xfrm>
        </p:spPr>
        <p:txBody>
          <a:bodyPr/>
          <a:p>
            <a:pPr marL="0" indent="0">
              <a:buNone/>
            </a:pPr>
            <a:r>
              <a:rPr lang="en-US" altLang="en-US" sz="1600">
                <a:latin typeface="Comic Sans MS" panose="030F0702030302020204" charset="0"/>
                <a:cs typeface="Comic Sans MS" panose="030F0702030302020204" charset="0"/>
              </a:rPr>
              <a:t>In a Circular double Linked List a node contains the pointer to both the previous and next nodes in the list.Furthermore, In a cirular double linked list their is no null value in any of the nodes since the last node will always point to the head/first node in the list and the head node also contains a link to the last node in it's previous pointer.</a:t>
            </a:r>
            <a:endParaRPr lang="en-US" altLang="en-US" sz="1600">
              <a:latin typeface="Comic Sans MS" panose="030F0702030302020204" charset="0"/>
              <a:cs typeface="Comic Sans MS" panose="030F0702030302020204" charset="0"/>
            </a:endParaRPr>
          </a:p>
          <a:p>
            <a:pPr marL="0" indent="0">
              <a:buNone/>
            </a:pPr>
            <a:endParaRPr lang="en-US" altLang="en-US" sz="1600">
              <a:latin typeface="Comic Sans MS" panose="030F0702030302020204" charset="0"/>
              <a:cs typeface="Comic Sans MS" panose="030F0702030302020204" charset="0"/>
            </a:endParaRPr>
          </a:p>
        </p:txBody>
      </p:sp>
      <p:pic>
        <p:nvPicPr>
          <p:cNvPr id="4" name="Picture 3" descr="circular-doubly-linked-list"/>
          <p:cNvPicPr>
            <a:picLocks noChangeAspect="1"/>
          </p:cNvPicPr>
          <p:nvPr/>
        </p:nvPicPr>
        <p:blipFill>
          <a:blip r:embed="rId1"/>
          <a:stretch>
            <a:fillRect/>
          </a:stretch>
        </p:blipFill>
        <p:spPr>
          <a:xfrm>
            <a:off x="1480185" y="2606675"/>
            <a:ext cx="9232265" cy="29851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latin typeface="Comic Sans MS" panose="030F0702030302020204" charset="0"/>
                <a:cs typeface="Comic Sans MS" panose="030F0702030302020204" charset="0"/>
              </a:rPr>
              <a:t>Structure Representation of Cirular Double Linked List </a:t>
            </a:r>
            <a:endParaRPr lang="en-US" altLang="en-US" sz="3200">
              <a:latin typeface="Comic Sans MS" panose="030F0702030302020204" charset="0"/>
              <a:cs typeface="Comic Sans MS" panose="030F0702030302020204" charset="0"/>
            </a:endParaRPr>
          </a:p>
        </p:txBody>
      </p:sp>
      <p:sp>
        <p:nvSpPr>
          <p:cNvPr id="3" name="Content Placeholder 2"/>
          <p:cNvSpPr>
            <a:spLocks noGrp="1"/>
          </p:cNvSpPr>
          <p:nvPr>
            <p:ph idx="1"/>
          </p:nvPr>
        </p:nvSpPr>
        <p:spPr/>
        <p:txBody>
          <a:bodyPr/>
          <a:p>
            <a:r>
              <a:rPr lang="en-US" altLang="en-US" sz="1800">
                <a:latin typeface="Comic Sans MS" panose="030F0702030302020204" charset="0"/>
                <a:cs typeface="Comic Sans MS" panose="030F0702030302020204" charset="0"/>
              </a:rPr>
              <a:t>The following image demonstartes the structure representation of circular double linked list.</a:t>
            </a:r>
            <a:endParaRPr lang="en-US" altLang="en-US" sz="1800">
              <a:latin typeface="Comic Sans MS" panose="030F0702030302020204" charset="0"/>
              <a:cs typeface="Comic Sans MS" panose="030F0702030302020204" charset="0"/>
            </a:endParaRPr>
          </a:p>
          <a:p>
            <a:pPr marL="0" indent="0">
              <a:buNone/>
            </a:pPr>
            <a:endParaRPr lang="en-US" altLang="en-US" sz="1800">
              <a:latin typeface="Comic Sans MS" panose="030F0702030302020204" charset="0"/>
              <a:cs typeface="Comic Sans MS" panose="030F0702030302020204" charset="0"/>
            </a:endParaRPr>
          </a:p>
        </p:txBody>
      </p:sp>
      <p:pic>
        <p:nvPicPr>
          <p:cNvPr id="4" name="Picture 3" descr="Kazam_screenshot_00004"/>
          <p:cNvPicPr>
            <a:picLocks noChangeAspect="1"/>
          </p:cNvPicPr>
          <p:nvPr/>
        </p:nvPicPr>
        <p:blipFill>
          <a:blip r:embed="rId1"/>
          <a:stretch>
            <a:fillRect/>
          </a:stretch>
        </p:blipFill>
        <p:spPr>
          <a:xfrm>
            <a:off x="3425190" y="2107565"/>
            <a:ext cx="4512945" cy="45072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750570"/>
          </a:xfrm>
        </p:spPr>
        <p:txBody>
          <a:bodyPr/>
          <a:p>
            <a:r>
              <a:rPr lang="en-US" altLang="en-US" sz="3200">
                <a:latin typeface="Comic Sans MS" panose="030F0702030302020204" charset="0"/>
                <a:cs typeface="Comic Sans MS" panose="030F0702030302020204" charset="0"/>
              </a:rPr>
              <a:t>Pushing a node in a Circular Double Linked List</a:t>
            </a:r>
            <a:endParaRPr lang="en-US" altLang="en-US" sz="3200">
              <a:latin typeface="Comic Sans MS" panose="030F0702030302020204" charset="0"/>
              <a:cs typeface="Comic Sans MS" panose="030F0702030302020204" charset="0"/>
            </a:endParaRPr>
          </a:p>
        </p:txBody>
      </p:sp>
      <p:pic>
        <p:nvPicPr>
          <p:cNvPr id="4" name="Content Placeholder 3" descr="Kazam_screenshot_00005"/>
          <p:cNvPicPr>
            <a:picLocks noChangeAspect="1"/>
          </p:cNvPicPr>
          <p:nvPr>
            <p:ph idx="1"/>
          </p:nvPr>
        </p:nvPicPr>
        <p:blipFill>
          <a:blip r:embed="rId1"/>
          <a:stretch>
            <a:fillRect/>
          </a:stretch>
        </p:blipFill>
        <p:spPr>
          <a:xfrm>
            <a:off x="3135630" y="1424305"/>
            <a:ext cx="5921375" cy="5093970"/>
          </a:xfrm>
          <a:prstGeom prst="rect">
            <a:avLst/>
          </a:prstGeom>
        </p:spPr>
      </p:pic>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1767</Words>
  <Application>WPS Presentation</Application>
  <PresentationFormat>Widescreen</PresentationFormat>
  <Paragraphs>61</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Droid Sans Fallback</vt:lpstr>
      <vt:lpstr>Comic Sans MS</vt:lpstr>
      <vt:lpstr>微软雅黑</vt:lpstr>
      <vt:lpstr>Arial Unicode MS</vt:lpstr>
      <vt:lpstr>Calibri</vt:lpstr>
      <vt:lpstr>OpenSymbol</vt:lpstr>
      <vt:lpstr>Times New Roman</vt:lpstr>
      <vt:lpstr>Abyssinica SIL</vt:lpstr>
      <vt:lpstr>Art_mountaineering</vt:lpstr>
      <vt:lpstr>Group 1 Members</vt:lpstr>
      <vt:lpstr>Circular Single Linked List</vt:lpstr>
      <vt:lpstr>Structure Representation of a Circular Single Linked List</vt:lpstr>
      <vt:lpstr>Pushing a value in a Circular Single Linked List </vt:lpstr>
      <vt:lpstr>Appending a value in  a Circular Single Linked List</vt:lpstr>
      <vt:lpstr>Deleting a value in a Circular Single Linked List</vt:lpstr>
      <vt:lpstr>Circular Double Linked List</vt:lpstr>
      <vt:lpstr>Structure Representation of Cirular Double Linked List </vt:lpstr>
      <vt:lpstr>Pushing a node in a Circular Double Linked List</vt:lpstr>
      <vt:lpstr>Appending a value to Circular Double Linked List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Circular Linked List</dc:title>
  <dc:creator>elvis</dc:creator>
  <cp:lastModifiedBy>elvis</cp:lastModifiedBy>
  <cp:revision>35</cp:revision>
  <dcterms:created xsi:type="dcterms:W3CDTF">2020-02-17T15:08:17Z</dcterms:created>
  <dcterms:modified xsi:type="dcterms:W3CDTF">2020-02-17T15:08:17Z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