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12" r:id="rId2"/>
    <p:sldId id="614" r:id="rId3"/>
    <p:sldId id="615" r:id="rId4"/>
    <p:sldId id="616" r:id="rId5"/>
    <p:sldId id="617" r:id="rId6"/>
    <p:sldId id="618" r:id="rId7"/>
    <p:sldId id="619" r:id="rId8"/>
    <p:sldId id="620" r:id="rId9"/>
    <p:sldId id="622" r:id="rId10"/>
    <p:sldId id="625" r:id="rId11"/>
    <p:sldId id="624" r:id="rId1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17" userDrawn="1">
          <p15:clr>
            <a:srgbClr val="A4A3A4"/>
          </p15:clr>
        </p15:guide>
        <p15:guide id="5" pos="602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839" initials="4" lastIdx="2" clrIdx="0">
    <p:extLst>
      <p:ext uri="{19B8F6BF-5375-455C-9EA6-DF929625EA0E}">
        <p15:presenceInfo xmlns:p15="http://schemas.microsoft.com/office/powerpoint/2012/main" userId="S::S4839@atlanti.me::0c7e0b6c-2eec-4f20-8197-1968f640e3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408"/>
    <a:srgbClr val="FD1C1C"/>
    <a:srgbClr val="2F5597"/>
    <a:srgbClr val="262626"/>
    <a:srgbClr val="00F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9" autoAdjust="0"/>
    <p:restoredTop sz="94212" autoAdjust="0"/>
  </p:normalViewPr>
  <p:slideViewPr>
    <p:cSldViewPr snapToGrid="0">
      <p:cViewPr varScale="1">
        <p:scale>
          <a:sx n="78" d="100"/>
          <a:sy n="78" d="100"/>
        </p:scale>
        <p:origin x="924" y="84"/>
      </p:cViewPr>
      <p:guideLst>
        <p:guide pos="3120"/>
        <p:guide orient="horz" pos="2160"/>
        <p:guide pos="217"/>
        <p:guide pos="602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057F4E04-DCE1-46E3-A1B3-23249DE7617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60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F1AC023E-E0A1-4A0E-86DB-9E8CC3FB7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3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C023E-E0A1-4A0E-86DB-9E8CC3FB7B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2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1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7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6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4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2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5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2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0F6AE-6CA2-412E-ACA8-56EE0B0E0459}"/>
              </a:ext>
            </a:extLst>
          </p:cNvPr>
          <p:cNvSpPr txBox="1"/>
          <p:nvPr/>
        </p:nvSpPr>
        <p:spPr>
          <a:xfrm>
            <a:off x="3805248" y="1666104"/>
            <a:ext cx="229550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Bingo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B8472-8017-4DD0-B633-38866D1269B9}"/>
              </a:ext>
            </a:extLst>
          </p:cNvPr>
          <p:cNvSpPr txBox="1"/>
          <p:nvPr/>
        </p:nvSpPr>
        <p:spPr>
          <a:xfrm>
            <a:off x="6738774" y="3796417"/>
            <a:ext cx="3041217" cy="27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 및 개발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양원석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정영진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김강원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이지현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86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089E58-DB46-42F3-84FE-794E290954B4}"/>
              </a:ext>
            </a:extLst>
          </p:cNvPr>
          <p:cNvSpPr txBox="1"/>
          <p:nvPr/>
        </p:nvSpPr>
        <p:spPr>
          <a:xfrm>
            <a:off x="179705" y="22860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44E4C8-3BFB-40D3-8563-2DFDD3B0A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65" y="1764641"/>
            <a:ext cx="4189525" cy="3942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2AA617-4DBB-4114-8FBC-46C196A4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3" y="1764641"/>
            <a:ext cx="4463506" cy="40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0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089E58-DB46-42F3-84FE-794E290954B4}"/>
              </a:ext>
            </a:extLst>
          </p:cNvPr>
          <p:cNvSpPr txBox="1"/>
          <p:nvPr/>
        </p:nvSpPr>
        <p:spPr>
          <a:xfrm>
            <a:off x="179705" y="22860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76CF1-0187-4B1A-AF72-06CF4958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31" y="1318484"/>
            <a:ext cx="5576964" cy="51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BC25026D-E8A7-4651-AFC7-A78BDB78264A}"/>
              </a:ext>
            </a:extLst>
          </p:cNvPr>
          <p:cNvSpPr txBox="1"/>
          <p:nvPr/>
        </p:nvSpPr>
        <p:spPr>
          <a:xfrm>
            <a:off x="200024" y="228600"/>
            <a:ext cx="522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3469B9-94E0-40DD-A38D-B91C02B8460B}"/>
              </a:ext>
            </a:extLst>
          </p:cNvPr>
          <p:cNvSpPr/>
          <p:nvPr/>
        </p:nvSpPr>
        <p:spPr>
          <a:xfrm>
            <a:off x="479394" y="1313895"/>
            <a:ext cx="3915053" cy="798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개발 목적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4E0D6B-E62B-4106-88D8-CDCD2E103B3D}"/>
              </a:ext>
            </a:extLst>
          </p:cNvPr>
          <p:cNvSpPr/>
          <p:nvPr/>
        </p:nvSpPr>
        <p:spPr>
          <a:xfrm>
            <a:off x="2436920" y="2869783"/>
            <a:ext cx="3915053" cy="798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 게임 조직도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53D8CD-868E-43B1-8B07-DE621B6DE4A8}"/>
              </a:ext>
            </a:extLst>
          </p:cNvPr>
          <p:cNvSpPr/>
          <p:nvPr/>
        </p:nvSpPr>
        <p:spPr>
          <a:xfrm>
            <a:off x="4394446" y="4425671"/>
            <a:ext cx="3915053" cy="798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3. </a:t>
            </a:r>
            <a:r>
              <a:rPr lang="ko-KR" altLang="en-US" sz="2400" b="1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20919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D87C782-6D61-4CBD-AF79-77E1BD0C0828}"/>
              </a:ext>
            </a:extLst>
          </p:cNvPr>
          <p:cNvCxnSpPr>
            <a:cxnSpLocks/>
          </p:cNvCxnSpPr>
          <p:nvPr/>
        </p:nvCxnSpPr>
        <p:spPr>
          <a:xfrm>
            <a:off x="0" y="904096"/>
            <a:ext cx="9906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75A7E7-9A8A-4768-8D87-6B7A0EB019BE}"/>
              </a:ext>
            </a:extLst>
          </p:cNvPr>
          <p:cNvSpPr txBox="1"/>
          <p:nvPr/>
        </p:nvSpPr>
        <p:spPr>
          <a:xfrm>
            <a:off x="200025" y="228600"/>
            <a:ext cx="618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77F70-0EFF-42A3-8E99-A624057A8635}"/>
              </a:ext>
            </a:extLst>
          </p:cNvPr>
          <p:cNvSpPr txBox="1"/>
          <p:nvPr/>
        </p:nvSpPr>
        <p:spPr>
          <a:xfrm>
            <a:off x="635439" y="1397675"/>
            <a:ext cx="8635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1) </a:t>
            </a:r>
            <a:r>
              <a:rPr lang="ko-KR" altLang="en-US" dirty="0">
                <a:solidFill>
                  <a:schemeClr val="bg1"/>
                </a:solidFill>
              </a:rPr>
              <a:t>어린시절 종이로 친구들끼리 빙고게임을 하던 추억을 모티브 삼아 실제 세계에서 빙고게임을 하는 현실감과 디지털의 편리함을 결합해 더 높은 재미를 추구하기 위해 기획했다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2)</a:t>
            </a:r>
            <a:r>
              <a:rPr lang="ko-KR" altLang="en-US" dirty="0">
                <a:solidFill>
                  <a:schemeClr val="bg1"/>
                </a:solidFill>
              </a:rPr>
              <a:t>휴대폰 카메라를 통해 평면을 인식하고 그 위치에 빙고판을 위치시켜 게임을 진행한다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멀티플레이를 지원해 여러 사람과 함께 게임을 할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또한 한 눈에 알아볼 수 있는 간단한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를 사용해 편리성을 높이고자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3) </a:t>
            </a:r>
            <a:r>
              <a:rPr lang="ko-KR" altLang="en-US" dirty="0">
                <a:solidFill>
                  <a:schemeClr val="bg1"/>
                </a:solidFill>
              </a:rPr>
              <a:t>개발 엔진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유니티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4) </a:t>
            </a:r>
            <a:r>
              <a:rPr lang="ko-KR" altLang="en-US" dirty="0">
                <a:solidFill>
                  <a:schemeClr val="bg1"/>
                </a:solidFill>
              </a:rPr>
              <a:t>장르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플랫폼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보드게임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안드로이드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66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D87C782-6D61-4CBD-AF79-77E1BD0C0828}"/>
              </a:ext>
            </a:extLst>
          </p:cNvPr>
          <p:cNvCxnSpPr>
            <a:cxnSpLocks/>
          </p:cNvCxnSpPr>
          <p:nvPr/>
        </p:nvCxnSpPr>
        <p:spPr>
          <a:xfrm>
            <a:off x="0" y="904096"/>
            <a:ext cx="9906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75A7E7-9A8A-4768-8D87-6B7A0EB019BE}"/>
              </a:ext>
            </a:extLst>
          </p:cNvPr>
          <p:cNvSpPr txBox="1"/>
          <p:nvPr/>
        </p:nvSpPr>
        <p:spPr>
          <a:xfrm>
            <a:off x="200025" y="228600"/>
            <a:ext cx="649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조직도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1E8ED23-A802-431D-BB27-AF4CF7A9C1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260000"/>
            <a:ext cx="9000000" cy="50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6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D87C782-6D61-4CBD-AF79-77E1BD0C0828}"/>
              </a:ext>
            </a:extLst>
          </p:cNvPr>
          <p:cNvCxnSpPr>
            <a:cxnSpLocks/>
          </p:cNvCxnSpPr>
          <p:nvPr/>
        </p:nvCxnSpPr>
        <p:spPr>
          <a:xfrm>
            <a:off x="0" y="904096"/>
            <a:ext cx="9906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75A7E7-9A8A-4768-8D87-6B7A0EB019BE}"/>
              </a:ext>
            </a:extLst>
          </p:cNvPr>
          <p:cNvSpPr txBox="1"/>
          <p:nvPr/>
        </p:nvSpPr>
        <p:spPr>
          <a:xfrm>
            <a:off x="200025" y="228600"/>
            <a:ext cx="676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조직도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19A73C1-F24C-4D25-9E60-EC4F00FCE0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260000"/>
            <a:ext cx="9000000" cy="50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77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D87C782-6D61-4CBD-AF79-77E1BD0C0828}"/>
              </a:ext>
            </a:extLst>
          </p:cNvPr>
          <p:cNvCxnSpPr>
            <a:cxnSpLocks/>
          </p:cNvCxnSpPr>
          <p:nvPr/>
        </p:nvCxnSpPr>
        <p:spPr>
          <a:xfrm>
            <a:off x="0" y="904096"/>
            <a:ext cx="9906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75A7E7-9A8A-4768-8D87-6B7A0EB019BE}"/>
              </a:ext>
            </a:extLst>
          </p:cNvPr>
          <p:cNvSpPr txBox="1"/>
          <p:nvPr/>
        </p:nvSpPr>
        <p:spPr>
          <a:xfrm>
            <a:off x="200025" y="228600"/>
            <a:ext cx="644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조직도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8F07E9-1546-4F70-890E-3E4B6AFF68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260000"/>
            <a:ext cx="9000000" cy="50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4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BC25026D-E8A7-4651-AFC7-A78BDB78264A}"/>
              </a:ext>
            </a:extLst>
          </p:cNvPr>
          <p:cNvSpPr txBox="1"/>
          <p:nvPr/>
        </p:nvSpPr>
        <p:spPr>
          <a:xfrm>
            <a:off x="179705" y="22860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48B04E5-886F-461F-A307-0B17AFAB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0" y="1251284"/>
            <a:ext cx="9000000" cy="49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2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BD30F-8500-478D-A74D-F21BBB72486F}"/>
              </a:ext>
            </a:extLst>
          </p:cNvPr>
          <p:cNvSpPr txBox="1"/>
          <p:nvPr/>
        </p:nvSpPr>
        <p:spPr>
          <a:xfrm>
            <a:off x="179705" y="22860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CBB71F-B0DA-43B3-AC63-D9B9540EA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0" y="1255022"/>
            <a:ext cx="9000000" cy="515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089E58-DB46-42F3-84FE-794E290954B4}"/>
              </a:ext>
            </a:extLst>
          </p:cNvPr>
          <p:cNvSpPr txBox="1"/>
          <p:nvPr/>
        </p:nvSpPr>
        <p:spPr>
          <a:xfrm>
            <a:off x="179705" y="22860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58875A-FB80-4817-B1F9-50FE9400D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90" y="1109412"/>
            <a:ext cx="2758486" cy="4900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605AF-3EEA-46CD-92EE-AA5DD14D0733}"/>
              </a:ext>
            </a:extLst>
          </p:cNvPr>
          <p:cNvSpPr txBox="1"/>
          <p:nvPr/>
        </p:nvSpPr>
        <p:spPr>
          <a:xfrm>
            <a:off x="6321152" y="6220460"/>
            <a:ext cx="33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출처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BINGO|Online</a:t>
            </a:r>
            <a:r>
              <a:rPr lang="en-US" altLang="ko-KR" dirty="0">
                <a:solidFill>
                  <a:schemeClr val="bg1"/>
                </a:solidFill>
              </a:rPr>
              <a:t> Multiplayer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7AF707-301F-4F8B-8F26-C3C121313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10962" r="-841" b="7314"/>
          <a:stretch/>
        </p:blipFill>
        <p:spPr>
          <a:xfrm>
            <a:off x="5603562" y="1109412"/>
            <a:ext cx="2768877" cy="49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7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9105</TotalTime>
  <Words>146</Words>
  <Application>Microsoft Office PowerPoint</Application>
  <PresentationFormat>A4 용지(210x297mm)</PresentationFormat>
  <Paragraphs>28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4839</dc:creator>
  <cp:lastModifiedBy>pnu</cp:lastModifiedBy>
  <cp:revision>625</cp:revision>
  <cp:lastPrinted>2021-08-20T00:49:18Z</cp:lastPrinted>
  <dcterms:created xsi:type="dcterms:W3CDTF">2021-01-24T23:15:17Z</dcterms:created>
  <dcterms:modified xsi:type="dcterms:W3CDTF">2021-08-30T02:50:02Z</dcterms:modified>
</cp:coreProperties>
</file>