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6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7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9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5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0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5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F913-4362-4778-A8B4-DDA3F83546A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0427-DAA7-489C-BFBF-C6D5E2AC3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1" y="5334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1" y="125357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 이 </a:t>
            </a:r>
            <a:r>
              <a:rPr lang="ko-KR" altLang="en-US" dirty="0" err="1" smtClean="0"/>
              <a:t>디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0" y="15906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1679" y="1253571"/>
            <a:ext cx="1579406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0191" y="1671937"/>
            <a:ext cx="1579406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6590" y="2261683"/>
            <a:ext cx="958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8742" y="2261683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92274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 페이지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287" y="26064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ogin.html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8104" y="281028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entry.html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8645" y="15475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 이 </a:t>
            </a:r>
            <a:r>
              <a:rPr lang="ko-KR" altLang="en-US" dirty="0" err="1" smtClean="0"/>
              <a:t>디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52962" y="196586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메 일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4085" y="24297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5208" y="28479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비번확인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2376" y="35543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메일수신 동의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4106" y="4018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관심분야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453790" y="1618220"/>
            <a:ext cx="1579406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53790" y="2058652"/>
            <a:ext cx="1579406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54407" y="2497015"/>
            <a:ext cx="1579406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54407" y="2937447"/>
            <a:ext cx="1579406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28184" y="4072228"/>
            <a:ext cx="144016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454407" y="3645024"/>
            <a:ext cx="133817" cy="939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452320" y="3645023"/>
            <a:ext cx="133817" cy="939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88224" y="3538128"/>
            <a:ext cx="113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동의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567212" y="3509961"/>
            <a:ext cx="1410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동의하지 않음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28184" y="4391185"/>
            <a:ext cx="144016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43536" y="4687601"/>
            <a:ext cx="144016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43536" y="4941168"/>
            <a:ext cx="144016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31128" y="3998305"/>
            <a:ext cx="113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AI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55015" y="4290948"/>
            <a:ext cx="113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IOT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549384" y="4617338"/>
            <a:ext cx="113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BigData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21315" y="4859287"/>
            <a:ext cx="113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Cloud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52219" y="611137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입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64371" y="61113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0454" y="2937447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odo.html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0454" y="3973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제</a:t>
            </a:r>
            <a:r>
              <a:rPr lang="ko-KR" altLang="en-US"/>
              <a:t>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23318" y="342126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일정관리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0799" y="4396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내용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109" y="5435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18382" y="4018775"/>
            <a:ext cx="1579406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99421" y="4499500"/>
            <a:ext cx="1579406" cy="9361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97" y="5507612"/>
            <a:ext cx="22193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123318" y="592671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일정등록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28645" y="5167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역할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18" y="5195613"/>
            <a:ext cx="15144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5013175"/>
            <a:ext cx="11906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화살표 연결선 48"/>
          <p:cNvCxnSpPr/>
          <p:nvPr/>
        </p:nvCxnSpPr>
        <p:spPr>
          <a:xfrm flipV="1">
            <a:off x="7243493" y="5167064"/>
            <a:ext cx="59717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0" y="2847947"/>
            <a:ext cx="4211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campusseven03</dc:creator>
  <cp:lastModifiedBy>campusseven03</cp:lastModifiedBy>
  <cp:revision>4</cp:revision>
  <dcterms:created xsi:type="dcterms:W3CDTF">2021-07-14T07:17:06Z</dcterms:created>
  <dcterms:modified xsi:type="dcterms:W3CDTF">2021-07-14T07:42:38Z</dcterms:modified>
</cp:coreProperties>
</file>