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8"/>
  </p:notesMasterIdLst>
  <p:sldIdLst>
    <p:sldId id="256" r:id="rId2"/>
    <p:sldId id="291" r:id="rId3"/>
    <p:sldId id="295" r:id="rId4"/>
    <p:sldId id="293" r:id="rId5"/>
    <p:sldId id="294" r:id="rId6"/>
    <p:sldId id="29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 autoAdjust="0"/>
    <p:restoredTop sz="74286" autoAdjust="0"/>
  </p:normalViewPr>
  <p:slideViewPr>
    <p:cSldViewPr snapToGrid="0">
      <p:cViewPr varScale="1">
        <p:scale>
          <a:sx n="47" d="100"/>
          <a:sy n="47" d="100"/>
        </p:scale>
        <p:origin x="466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55D22-B2DE-4643-A625-7E5CF79C1286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5635C-5080-408E-969F-D633DFBBC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509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5635C-5080-408E-969F-D633DFBBC58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518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5635C-5080-408E-969F-D633DFBBC58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893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5635C-5080-408E-969F-D633DFBBC58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32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71A3-4F33-4CF1-B279-C705C680FCEE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5F3E-31DE-42EF-9382-07A50EEBD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19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71A3-4F33-4CF1-B279-C705C680FCEE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5F3E-31DE-42EF-9382-07A50EEBD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56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193" y="2133969"/>
            <a:ext cx="1005840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71A3-4F33-4CF1-B279-C705C680FCEE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5F3E-31DE-42EF-9382-07A50EEBD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44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71A3-4F33-4CF1-B279-C705C680FCEE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5F3E-31DE-42EF-9382-07A50EEBD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73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71A3-4F33-4CF1-B279-C705C680FCEE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5F3E-31DE-42EF-9382-07A50EEBD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2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71A3-4F33-4CF1-B279-C705C680FCEE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5F3E-31DE-42EF-9382-07A50EEBD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98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71A3-4F33-4CF1-B279-C705C680FCEE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5F3E-31DE-42EF-9382-07A50EEBD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74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6471A3-4F33-4CF1-B279-C705C680FCEE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AA5F3E-31DE-42EF-9382-07A50EEBD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8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71A3-4F33-4CF1-B279-C705C680FCEE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5F3E-31DE-42EF-9382-07A50EEBD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32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71A3-4F33-4CF1-B279-C705C680FCEE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5F3E-31DE-42EF-9382-07A50EEBD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090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6471A3-4F33-4CF1-B279-C705C680FCEE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AA5F3E-31DE-42EF-9382-07A50EEBD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58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1" r:id="rId6"/>
    <p:sldLayoutId id="2147483812" r:id="rId7"/>
    <p:sldLayoutId id="2147483813" r:id="rId8"/>
    <p:sldLayoutId id="2147483814" r:id="rId9"/>
    <p:sldLayoutId id="2147483815" r:id="rId10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A15EB4DC-DF67-1B4B-33AC-A6A73F48A8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sz="2800" dirty="0">
                <a:solidFill>
                  <a:schemeClr val="tx1"/>
                </a:solidFill>
              </a:rPr>
              <a:t>理工学研究科数理情報学プログラム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kumimoji="1" lang="en-US" altLang="ja-JP" sz="2800" dirty="0">
                <a:solidFill>
                  <a:schemeClr val="tx1"/>
                </a:solidFill>
              </a:rPr>
              <a:t>225C1015 </a:t>
            </a:r>
            <a:r>
              <a:rPr kumimoji="1" lang="ja-JP" altLang="en-US" sz="2800" dirty="0">
                <a:solidFill>
                  <a:schemeClr val="tx1"/>
                </a:solidFill>
              </a:rPr>
              <a:t>川上碧暉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71D4BEDC-155D-72C3-4A3E-423D0EE14DCB}"/>
              </a:ext>
            </a:extLst>
          </p:cNvPr>
          <p:cNvSpPr txBox="1">
            <a:spLocks/>
          </p:cNvSpPr>
          <p:nvPr/>
        </p:nvSpPr>
        <p:spPr>
          <a:xfrm>
            <a:off x="1524000" y="86836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最終課題</a:t>
            </a:r>
          </a:p>
        </p:txBody>
      </p:sp>
    </p:spTree>
    <p:extLst>
      <p:ext uri="{BB962C8B-B14F-4D97-AF65-F5344CB8AC3E}">
        <p14:creationId xmlns:p14="http://schemas.microsoft.com/office/powerpoint/2010/main" val="369522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DB04AD-14D9-9175-4FF0-CFB0B075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成果物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87ED69-F4E0-D20A-0EC7-7545F5365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3600" dirty="0"/>
              <a:t>「</a:t>
            </a:r>
            <a:r>
              <a:rPr kumimoji="1" lang="ja-JP" altLang="en-US" sz="3600" dirty="0">
                <a:latin typeface="+mj-ea"/>
              </a:rPr>
              <a:t>スケジュール管理ツール</a:t>
            </a:r>
            <a:r>
              <a:rPr lang="ja-JP" altLang="en-US" sz="3600" b="1" dirty="0">
                <a:latin typeface="+mj-ea"/>
              </a:rPr>
              <a:t>」</a:t>
            </a:r>
            <a:endParaRPr lang="en-US" altLang="ja-JP" sz="3600" b="1" dirty="0">
              <a:latin typeface="+mj-ea"/>
            </a:endParaRPr>
          </a:p>
          <a:p>
            <a:pPr marL="0" indent="0">
              <a:buNone/>
            </a:pPr>
            <a:endParaRPr kumimoji="1" lang="en-US" altLang="ja-JP" sz="2400" b="1" dirty="0">
              <a:latin typeface="+mj-ea"/>
            </a:endParaRPr>
          </a:p>
          <a:p>
            <a:r>
              <a:rPr kumimoji="1" lang="en-US" altLang="ja-JP" sz="2400" b="1" dirty="0">
                <a:latin typeface="+mj-ea"/>
              </a:rPr>
              <a:t>Persona</a:t>
            </a:r>
          </a:p>
          <a:p>
            <a:pPr marL="0" indent="0">
              <a:buNone/>
            </a:pPr>
            <a:r>
              <a:rPr lang="ja-JP" altLang="en-US" sz="2400" dirty="0"/>
              <a:t>・スケジュール管理が必要な学生や社会人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・予定を対話形式で記録しておきたい人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kumimoji="1" lang="en-US" altLang="ja-JP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956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BAB1B5-B131-E738-D43C-CF870D0F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Architecture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06AA8E-D696-8532-408B-C352EB3C1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193" y="2133969"/>
            <a:ext cx="1207178" cy="429617"/>
          </a:xfrm>
        </p:spPr>
        <p:txBody>
          <a:bodyPr/>
          <a:lstStyle/>
          <a:p>
            <a:r>
              <a:rPr kumimoji="1" lang="ja-JP" altLang="en-US" dirty="0"/>
              <a:t>ユーザ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180E883F-2F48-C2F5-566F-8B99F287E8A7}"/>
              </a:ext>
            </a:extLst>
          </p:cNvPr>
          <p:cNvSpPr txBox="1">
            <a:spLocks/>
          </p:cNvSpPr>
          <p:nvPr/>
        </p:nvSpPr>
        <p:spPr>
          <a:xfrm>
            <a:off x="4252006" y="2133968"/>
            <a:ext cx="2605993" cy="12950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LLM</a:t>
            </a:r>
            <a:r>
              <a:rPr lang="ja-JP" altLang="en-US" dirty="0"/>
              <a:t>（</a:t>
            </a:r>
            <a:r>
              <a:rPr lang="en-US" altLang="ja-JP" dirty="0"/>
              <a:t>ELYZA</a:t>
            </a:r>
            <a:r>
              <a:rPr lang="ja-JP" altLang="en-US" dirty="0"/>
              <a:t>）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884F58CD-A8F8-4E89-1728-6C2338CC2F88}"/>
              </a:ext>
            </a:extLst>
          </p:cNvPr>
          <p:cNvSpPr txBox="1">
            <a:spLocks/>
          </p:cNvSpPr>
          <p:nvPr/>
        </p:nvSpPr>
        <p:spPr>
          <a:xfrm>
            <a:off x="7131277" y="2133968"/>
            <a:ext cx="2605993" cy="12950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google</a:t>
            </a:r>
          </a:p>
          <a:p>
            <a:r>
              <a:rPr lang="ja-JP" altLang="en-US" dirty="0"/>
              <a:t>スプレッドシート</a:t>
            </a:r>
          </a:p>
        </p:txBody>
      </p:sp>
    </p:spTree>
    <p:extLst>
      <p:ext uri="{BB962C8B-B14F-4D97-AF65-F5344CB8AC3E}">
        <p14:creationId xmlns:p14="http://schemas.microsoft.com/office/powerpoint/2010/main" val="412591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2CFFFF-AC96-01E0-5928-ADAA2CEB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実行例</a:t>
            </a:r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2DB9F7-26E4-FAFE-82D7-E34D1B177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50" y="1905370"/>
            <a:ext cx="4325936" cy="919473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入力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E4BD1EDE-AAD6-BBE0-B797-BD09E36986D9}"/>
              </a:ext>
            </a:extLst>
          </p:cNvPr>
          <p:cNvSpPr txBox="1">
            <a:spLocks/>
          </p:cNvSpPr>
          <p:nvPr/>
        </p:nvSpPr>
        <p:spPr>
          <a:xfrm>
            <a:off x="523650" y="3429000"/>
            <a:ext cx="4325936" cy="9194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/>
              <a:t>返答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6CCF1D5A-F641-3E75-8A7D-97E71862324F}"/>
              </a:ext>
            </a:extLst>
          </p:cNvPr>
          <p:cNvSpPr txBox="1">
            <a:spLocks/>
          </p:cNvSpPr>
          <p:nvPr/>
        </p:nvSpPr>
        <p:spPr>
          <a:xfrm>
            <a:off x="5179448" y="1980142"/>
            <a:ext cx="4325936" cy="9194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/>
              <a:t>メモ帳</a:t>
            </a:r>
          </a:p>
        </p:txBody>
      </p:sp>
    </p:spTree>
    <p:extLst>
      <p:ext uri="{BB962C8B-B14F-4D97-AF65-F5344CB8AC3E}">
        <p14:creationId xmlns:p14="http://schemas.microsoft.com/office/powerpoint/2010/main" val="371718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29EF6-4383-42E2-7621-EA5C6DF3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実行例②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F2E0E9-0CE8-0AED-6B56-66F36031C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72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F251D5-0C76-8BE0-B04E-CB4F0FD13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改善案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DDAA33-81CB-0CAA-100C-AB89D38EF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・日本語の対話に特化した</a:t>
            </a:r>
            <a:r>
              <a:rPr lang="en-US" altLang="ja-JP" sz="3200" dirty="0" err="1"/>
              <a:t>rinna-gpt</a:t>
            </a:r>
            <a:r>
              <a:rPr lang="ja-JP" altLang="en-US" sz="3200" dirty="0"/>
              <a:t>の利用</a:t>
            </a:r>
            <a:endParaRPr lang="en-US" altLang="ja-JP" sz="3200" dirty="0"/>
          </a:p>
          <a:p>
            <a:r>
              <a:rPr kumimoji="1" lang="ja-JP" altLang="en-US" sz="3200" dirty="0"/>
              <a:t>　ファインチューニングにより対話しやすい</a:t>
            </a:r>
            <a:r>
              <a:rPr kumimoji="1" lang="en-US" altLang="ja-JP" sz="3200" dirty="0"/>
              <a:t>AI</a:t>
            </a:r>
            <a:r>
              <a:rPr kumimoji="1" lang="ja-JP" altLang="en-US" sz="3200" dirty="0"/>
              <a:t>にする</a:t>
            </a:r>
            <a:endParaRPr kumimoji="1" lang="en-US" altLang="ja-JP" sz="3200" dirty="0"/>
          </a:p>
          <a:p>
            <a:endParaRPr lang="en-US" altLang="ja-JP" sz="3200" dirty="0"/>
          </a:p>
          <a:p>
            <a:r>
              <a:rPr kumimoji="1" lang="ja-JP" altLang="en-US" sz="3200" dirty="0"/>
              <a:t>・</a:t>
            </a:r>
            <a:r>
              <a:rPr kumimoji="1" lang="en-US" altLang="ja-JP" sz="3200" dirty="0"/>
              <a:t>Google</a:t>
            </a:r>
            <a:r>
              <a:rPr kumimoji="1" lang="ja-JP" altLang="en-US" sz="3200" dirty="0"/>
              <a:t>カレンダー</a:t>
            </a:r>
            <a:r>
              <a:rPr kumimoji="1" lang="en-US" altLang="ja-JP" sz="3200" dirty="0"/>
              <a:t>API</a:t>
            </a:r>
            <a:r>
              <a:rPr kumimoji="1" lang="ja-JP" altLang="en-US" sz="3200" dirty="0"/>
              <a:t>を利用し、</a:t>
            </a:r>
            <a:r>
              <a:rPr lang="ja-JP" altLang="en-US" sz="3200" dirty="0"/>
              <a:t>視覚的に分かりやすい</a:t>
            </a:r>
            <a:r>
              <a:rPr kumimoji="1" lang="ja-JP" altLang="en-US" sz="3200" dirty="0"/>
              <a:t>スケジュール管理をできるようにする</a:t>
            </a:r>
          </a:p>
        </p:txBody>
      </p:sp>
    </p:spTree>
    <p:extLst>
      <p:ext uri="{BB962C8B-B14F-4D97-AF65-F5344CB8AC3E}">
        <p14:creationId xmlns:p14="http://schemas.microsoft.com/office/powerpoint/2010/main" val="3040494626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1990</TotalTime>
  <Words>92</Words>
  <Application>Microsoft Office PowerPoint</Application>
  <PresentationFormat>ワイド画面</PresentationFormat>
  <Paragraphs>27</Paragraphs>
  <Slides>6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Calibri</vt:lpstr>
      <vt:lpstr>Calibri Light</vt:lpstr>
      <vt:lpstr>レトロスペクト</vt:lpstr>
      <vt:lpstr>PowerPoint プレゼンテーション</vt:lpstr>
      <vt:lpstr>成果物</vt:lpstr>
      <vt:lpstr>Architecture</vt:lpstr>
      <vt:lpstr>実行例①</vt:lpstr>
      <vt:lpstr>実行例②</vt:lpstr>
      <vt:lpstr>改善案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kawakami8001@outlook.jp</dc:creator>
  <cp:lastModifiedBy>碧暉 川上</cp:lastModifiedBy>
  <cp:revision>80</cp:revision>
  <dcterms:created xsi:type="dcterms:W3CDTF">2024-06-06T03:06:36Z</dcterms:created>
  <dcterms:modified xsi:type="dcterms:W3CDTF">2025-09-25T14:28:19Z</dcterms:modified>
</cp:coreProperties>
</file>