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8"/>
  </p:notesMasterIdLst>
  <p:sldIdLst>
    <p:sldId id="256" r:id="rId2"/>
    <p:sldId id="291" r:id="rId3"/>
    <p:sldId id="295" r:id="rId4"/>
    <p:sldId id="293" r:id="rId5"/>
    <p:sldId id="296" r:id="rId6"/>
    <p:sldId id="29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5" autoAdjust="0"/>
    <p:restoredTop sz="74286" autoAdjust="0"/>
  </p:normalViewPr>
  <p:slideViewPr>
    <p:cSldViewPr snapToGrid="0">
      <p:cViewPr varScale="1">
        <p:scale>
          <a:sx n="47" d="100"/>
          <a:sy n="47" d="100"/>
        </p:scale>
        <p:origin x="46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55D22-B2DE-4643-A625-7E5CF79C1286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5635C-5080-408E-969F-D633DFBBC5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09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5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89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403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36918-5103-5487-0DAD-7E403ACCC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04A976B-013D-FF33-2F8A-5F31B0203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F8B03D9-132C-C130-9A42-92F406D792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110E79-1442-1F65-0FBD-9909891E5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1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実用性を高める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5635C-5080-408E-969F-D633DFBBC58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322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19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566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8193" y="2133969"/>
            <a:ext cx="1005840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43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36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2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98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4740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28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3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90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A6471A3-4F33-4CF1-B279-C705C680FCEE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6AA5F3E-31DE-42EF-9382-07A50EEBD41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87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1" r:id="rId6"/>
    <p:sldLayoutId id="2147483812" r:id="rId7"/>
    <p:sldLayoutId id="2147483813" r:id="rId8"/>
    <p:sldLayoutId id="2147483814" r:id="rId9"/>
    <p:sldLayoutId id="2147483815" r:id="rId10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A15EB4DC-DF67-1B4B-33AC-A6A73F48A8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sz="2800" dirty="0">
                <a:solidFill>
                  <a:schemeClr val="tx1"/>
                </a:solidFill>
              </a:rPr>
              <a:t>理工学研究科数理情報学プログラム</a:t>
            </a:r>
            <a:endParaRPr lang="en-US" altLang="ja-JP" sz="2800" dirty="0">
              <a:solidFill>
                <a:schemeClr val="tx1"/>
              </a:solidFill>
            </a:endParaRPr>
          </a:p>
          <a:p>
            <a:r>
              <a:rPr kumimoji="1" lang="en-US" altLang="ja-JP" sz="2800" dirty="0">
                <a:solidFill>
                  <a:schemeClr val="tx1"/>
                </a:solidFill>
              </a:rPr>
              <a:t>225C1015 </a:t>
            </a:r>
            <a:r>
              <a:rPr kumimoji="1" lang="ja-JP" altLang="en-US" sz="2800" dirty="0">
                <a:solidFill>
                  <a:schemeClr val="tx1"/>
                </a:solidFill>
              </a:rPr>
              <a:t>川上碧暉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71D4BEDC-155D-72C3-4A3E-423D0EE14DCB}"/>
              </a:ext>
            </a:extLst>
          </p:cNvPr>
          <p:cNvSpPr txBox="1">
            <a:spLocks/>
          </p:cNvSpPr>
          <p:nvPr/>
        </p:nvSpPr>
        <p:spPr>
          <a:xfrm>
            <a:off x="1524000" y="868362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kumimoji="1"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最終課題</a:t>
            </a:r>
          </a:p>
        </p:txBody>
      </p:sp>
    </p:spTree>
    <p:extLst>
      <p:ext uri="{BB962C8B-B14F-4D97-AF65-F5344CB8AC3E}">
        <p14:creationId xmlns:p14="http://schemas.microsoft.com/office/powerpoint/2010/main" val="3695226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DB04AD-14D9-9175-4FF0-CFB0B0753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87ED69-F4E0-D20A-0EC7-7545F536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3600" dirty="0"/>
              <a:t>「</a:t>
            </a:r>
            <a:r>
              <a:rPr kumimoji="1" lang="ja-JP" altLang="en-US" sz="3600" dirty="0">
                <a:latin typeface="+mj-ea"/>
              </a:rPr>
              <a:t>スケジュール管理ツール</a:t>
            </a:r>
            <a:r>
              <a:rPr lang="ja-JP" altLang="en-US" sz="3600" b="1" dirty="0">
                <a:latin typeface="+mj-ea"/>
              </a:rPr>
              <a:t>」</a:t>
            </a:r>
            <a:endParaRPr lang="en-US" altLang="ja-JP" sz="3600" b="1" dirty="0">
              <a:latin typeface="+mj-ea"/>
            </a:endParaRPr>
          </a:p>
          <a:p>
            <a:pPr marL="0" indent="0">
              <a:buNone/>
            </a:pPr>
            <a:endParaRPr kumimoji="1" lang="en-US" altLang="ja-JP" sz="2400" b="1" dirty="0">
              <a:latin typeface="+mj-ea"/>
            </a:endParaRPr>
          </a:p>
          <a:p>
            <a:r>
              <a:rPr kumimoji="1" lang="en-US" altLang="ja-JP" sz="2400" b="1" dirty="0">
                <a:latin typeface="+mj-ea"/>
              </a:rPr>
              <a:t>Persona</a:t>
            </a:r>
          </a:p>
          <a:p>
            <a:pPr marL="0" indent="0">
              <a:buNone/>
            </a:pPr>
            <a:r>
              <a:rPr lang="ja-JP" altLang="en-US" sz="2400" dirty="0"/>
              <a:t>・スケジュール管理が必要な学生や社会人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・予定を対話形式で記録しておきたい人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endParaRPr kumimoji="1" lang="en-US" altLang="ja-JP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29568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BAB1B5-B131-E738-D43C-CF870D0F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Architecture</a:t>
            </a:r>
            <a:endParaRPr kumimoji="1" lang="ja-JP" altLang="en-US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892B42D-B1B7-B564-7994-36AC0AA80474}"/>
              </a:ext>
            </a:extLst>
          </p:cNvPr>
          <p:cNvCxnSpPr>
            <a:cxnSpLocks/>
          </p:cNvCxnSpPr>
          <p:nvPr/>
        </p:nvCxnSpPr>
        <p:spPr>
          <a:xfrm>
            <a:off x="2890157" y="3288120"/>
            <a:ext cx="1073411" cy="1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2E082B21-ACE1-29DD-6113-1CF8A39F4DBF}"/>
              </a:ext>
            </a:extLst>
          </p:cNvPr>
          <p:cNvSpPr txBox="1">
            <a:spLocks/>
          </p:cNvSpPr>
          <p:nvPr/>
        </p:nvSpPr>
        <p:spPr>
          <a:xfrm>
            <a:off x="3963568" y="4016829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・必要に応じてスケジュールを参照、更新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D4274BE2-906B-4F04-53C1-A13335A2AAAD}"/>
              </a:ext>
            </a:extLst>
          </p:cNvPr>
          <p:cNvSpPr txBox="1">
            <a:spLocks/>
          </p:cNvSpPr>
          <p:nvPr/>
        </p:nvSpPr>
        <p:spPr>
          <a:xfrm>
            <a:off x="7918568" y="3903462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（</a:t>
            </a:r>
            <a:r>
              <a:rPr lang="en-US" altLang="ja-JP" dirty="0"/>
              <a:t>Google</a:t>
            </a:r>
            <a:r>
              <a:rPr lang="ja-JP" altLang="en-US" dirty="0"/>
              <a:t>スプレッドシート）</a:t>
            </a:r>
          </a:p>
        </p:txBody>
      </p:sp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7860D301-2523-5583-92DD-E23F9A725D35}"/>
              </a:ext>
            </a:extLst>
          </p:cNvPr>
          <p:cNvSpPr txBox="1">
            <a:spLocks/>
          </p:cNvSpPr>
          <p:nvPr/>
        </p:nvSpPr>
        <p:spPr>
          <a:xfrm>
            <a:off x="1095941" y="4016828"/>
            <a:ext cx="3177491" cy="8976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文章を入力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C364C5-6D61-A758-5975-BE1258879925}"/>
              </a:ext>
            </a:extLst>
          </p:cNvPr>
          <p:cNvSpPr/>
          <p:nvPr/>
        </p:nvSpPr>
        <p:spPr>
          <a:xfrm>
            <a:off x="914964" y="2841172"/>
            <a:ext cx="1673611" cy="897696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ユーザ</a:t>
            </a:r>
            <a:endParaRPr kumimoji="1" lang="ja-JP" altLang="en-US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9E78E2D-F054-CFA1-1F73-39081CD34232}"/>
              </a:ext>
            </a:extLst>
          </p:cNvPr>
          <p:cNvSpPr/>
          <p:nvPr/>
        </p:nvSpPr>
        <p:spPr>
          <a:xfrm>
            <a:off x="4121425" y="2881380"/>
            <a:ext cx="2276242" cy="8976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3200" dirty="0"/>
              <a:t>LLM</a:t>
            </a:r>
            <a:r>
              <a:rPr lang="ja-JP" altLang="en-US" sz="3200" dirty="0"/>
              <a:t>（</a:t>
            </a:r>
            <a:r>
              <a:rPr lang="en-US" altLang="ja-JP" sz="3200" dirty="0"/>
              <a:t>ELYZA</a:t>
            </a:r>
            <a:r>
              <a:rPr lang="ja-JP" altLang="en-US" sz="3200" dirty="0"/>
              <a:t>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4A7811-B36C-5C87-8EC8-12912C999C69}"/>
              </a:ext>
            </a:extLst>
          </p:cNvPr>
          <p:cNvSpPr/>
          <p:nvPr/>
        </p:nvSpPr>
        <p:spPr>
          <a:xfrm>
            <a:off x="8163722" y="2881380"/>
            <a:ext cx="2276242" cy="897697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2800" dirty="0"/>
              <a:t>スケジュール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711B13D-7297-F303-D92A-D067ED475F8E}"/>
              </a:ext>
            </a:extLst>
          </p:cNvPr>
          <p:cNvCxnSpPr>
            <a:cxnSpLocks/>
          </p:cNvCxnSpPr>
          <p:nvPr/>
        </p:nvCxnSpPr>
        <p:spPr>
          <a:xfrm>
            <a:off x="6821357" y="3297571"/>
            <a:ext cx="1073411" cy="19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9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CFFFF-AC96-01E0-5928-ADAA2CEB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</a:t>
            </a:r>
            <a:r>
              <a:rPr lang="ja-JP" altLang="en-US" dirty="0"/>
              <a:t>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2DB9F7-26E4-FAFE-82D7-E34D1B177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0" y="1905370"/>
            <a:ext cx="4325936" cy="9194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入力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E4BD1EDE-AAD6-BBE0-B797-BD09E36986D9}"/>
              </a:ext>
            </a:extLst>
          </p:cNvPr>
          <p:cNvSpPr txBox="1">
            <a:spLocks/>
          </p:cNvSpPr>
          <p:nvPr/>
        </p:nvSpPr>
        <p:spPr>
          <a:xfrm>
            <a:off x="523650" y="3429000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返答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CCF1D5A-F641-3E75-8A7D-97E71862324F}"/>
              </a:ext>
            </a:extLst>
          </p:cNvPr>
          <p:cNvSpPr txBox="1">
            <a:spLocks/>
          </p:cNvSpPr>
          <p:nvPr/>
        </p:nvSpPr>
        <p:spPr>
          <a:xfrm>
            <a:off x="7517865" y="1932954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スケジュール</a:t>
            </a:r>
            <a:r>
              <a:rPr lang="en-US" altLang="ja-JP" sz="2800" dirty="0"/>
              <a:t>(</a:t>
            </a:r>
            <a:r>
              <a:rPr lang="ja-JP" altLang="en-US" sz="2800" dirty="0"/>
              <a:t>変更なし</a:t>
            </a:r>
            <a:r>
              <a:rPr lang="en-US" altLang="ja-JP" sz="2800" dirty="0"/>
              <a:t>)</a:t>
            </a:r>
            <a:endParaRPr lang="ja-JP" altLang="en-US" sz="28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88C40E-05E4-F922-3DF1-C3001031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50" y="2495735"/>
            <a:ext cx="4184376" cy="329108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6878150-64F6-9A3F-1FB7-C8B5EF2EB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93" y="4014293"/>
            <a:ext cx="6697010" cy="171473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3235AF1-FCAE-E02A-2CB4-1ABD2B1FE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2639" y="2495735"/>
            <a:ext cx="3676388" cy="319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1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9E71-1BDC-66ED-F26F-629AAE112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41A17-9ECC-DCC1-154E-52A883F5E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実行例②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B42AF0-5F6D-3552-BE97-93BEE1DBC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50" y="1905370"/>
            <a:ext cx="4325936" cy="919473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入力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E4935E3-EBB0-53AC-5A65-E3B86745F2C5}"/>
              </a:ext>
            </a:extLst>
          </p:cNvPr>
          <p:cNvSpPr txBox="1">
            <a:spLocks/>
          </p:cNvSpPr>
          <p:nvPr/>
        </p:nvSpPr>
        <p:spPr>
          <a:xfrm>
            <a:off x="523650" y="3429000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返答</a:t>
            </a: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4C5FEBDD-384C-FD46-E859-84499741689E}"/>
              </a:ext>
            </a:extLst>
          </p:cNvPr>
          <p:cNvSpPr txBox="1">
            <a:spLocks/>
          </p:cNvSpPr>
          <p:nvPr/>
        </p:nvSpPr>
        <p:spPr>
          <a:xfrm>
            <a:off x="7517865" y="1932954"/>
            <a:ext cx="4325936" cy="9194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スケジュール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F68769-1F25-7964-414F-6C7ACF0DD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51" y="2584513"/>
            <a:ext cx="7233693" cy="26791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84649D27-ED8D-C8AA-06D4-3515EF809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51" y="4041469"/>
            <a:ext cx="7277640" cy="1265317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6D1605-4B87-65A0-D9FE-709B8D2F2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413" y="2523714"/>
            <a:ext cx="4325936" cy="364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80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251D5-0C76-8BE0-B04E-CB4F0FD13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改善案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DDAA33-81CB-0CAA-100C-AB89D38E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200" dirty="0"/>
              <a:t>・より高精度な</a:t>
            </a:r>
            <a:r>
              <a:rPr lang="en-US" altLang="ja-JP" sz="3200" dirty="0"/>
              <a:t>LLM</a:t>
            </a:r>
            <a:r>
              <a:rPr lang="ja-JP" altLang="en-US" sz="3200" dirty="0"/>
              <a:t>の利用</a:t>
            </a:r>
            <a:endParaRPr lang="en-US" altLang="ja-JP" sz="3200" dirty="0"/>
          </a:p>
          <a:p>
            <a:r>
              <a:rPr kumimoji="1" lang="ja-JP" altLang="en-US" sz="3200" dirty="0"/>
              <a:t>　ファインチューニングにより対話しやすい</a:t>
            </a:r>
            <a:r>
              <a:rPr kumimoji="1" lang="en-US" altLang="ja-JP" sz="3200" dirty="0"/>
              <a:t>AI</a:t>
            </a:r>
            <a:r>
              <a:rPr kumimoji="1" lang="ja-JP" altLang="en-US" sz="3200" dirty="0"/>
              <a:t>にする</a:t>
            </a:r>
            <a:endParaRPr kumimoji="1" lang="en-US" altLang="ja-JP" sz="3200" dirty="0"/>
          </a:p>
          <a:p>
            <a:endParaRPr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Google</a:t>
            </a:r>
            <a:r>
              <a:rPr kumimoji="1" lang="ja-JP" altLang="en-US" sz="3200" dirty="0"/>
              <a:t>カレンダー</a:t>
            </a:r>
            <a:r>
              <a:rPr kumimoji="1" lang="en-US" altLang="ja-JP" sz="3200" dirty="0"/>
              <a:t>API</a:t>
            </a:r>
            <a:r>
              <a:rPr kumimoji="1" lang="ja-JP" altLang="en-US" sz="3200" dirty="0"/>
              <a:t>を利用し、</a:t>
            </a:r>
            <a:r>
              <a:rPr lang="ja-JP" altLang="en-US" sz="3200" dirty="0"/>
              <a:t>視覚的に分かりやすい</a:t>
            </a:r>
            <a:r>
              <a:rPr kumimoji="1" lang="ja-JP" altLang="en-US" sz="3200" dirty="0"/>
              <a:t>スケジュール管理をできるようにする</a:t>
            </a:r>
          </a:p>
        </p:txBody>
      </p:sp>
    </p:spTree>
    <p:extLst>
      <p:ext uri="{BB962C8B-B14F-4D97-AF65-F5344CB8AC3E}">
        <p14:creationId xmlns:p14="http://schemas.microsoft.com/office/powerpoint/2010/main" val="3040494626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2054</TotalTime>
  <Words>116</Words>
  <Application>Microsoft Office PowerPoint</Application>
  <PresentationFormat>ワイド画面</PresentationFormat>
  <Paragraphs>35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Calibri</vt:lpstr>
      <vt:lpstr>Calibri Light</vt:lpstr>
      <vt:lpstr>レトロスペクト</vt:lpstr>
      <vt:lpstr>PowerPoint プレゼンテーション</vt:lpstr>
      <vt:lpstr>成果物</vt:lpstr>
      <vt:lpstr>Architecture</vt:lpstr>
      <vt:lpstr>実行例①</vt:lpstr>
      <vt:lpstr>実行例②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kawakami8001@outlook.jp</dc:creator>
  <cp:lastModifiedBy>碧暉 川上</cp:lastModifiedBy>
  <cp:revision>82</cp:revision>
  <dcterms:created xsi:type="dcterms:W3CDTF">2024-06-06T03:06:36Z</dcterms:created>
  <dcterms:modified xsi:type="dcterms:W3CDTF">2025-09-25T15:58:52Z</dcterms:modified>
</cp:coreProperties>
</file>