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sldIdLst>
    <p:sldId id="256" r:id="rId2"/>
    <p:sldId id="291" r:id="rId3"/>
    <p:sldId id="295" r:id="rId4"/>
    <p:sldId id="293" r:id="rId5"/>
    <p:sldId id="29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74286" autoAdjust="0"/>
  </p:normalViewPr>
  <p:slideViewPr>
    <p:cSldViewPr snapToGrid="0">
      <p:cViewPr varScale="1">
        <p:scale>
          <a:sx n="47" d="100"/>
          <a:sy n="47" d="100"/>
        </p:scale>
        <p:origin x="46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55D22-B2DE-4643-A625-7E5CF79C128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5635C-5080-408E-969F-D633DFBBC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5635C-5080-408E-969F-D633DFBBC5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51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5635C-5080-408E-969F-D633DFBBC58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9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5635C-5080-408E-969F-D633DFBBC58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40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5635C-5080-408E-969F-D633DFBBC58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32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9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56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193" y="2133969"/>
            <a:ext cx="1005840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4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3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98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8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32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90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8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1" r:id="rId6"/>
    <p:sldLayoutId id="2147483812" r:id="rId7"/>
    <p:sldLayoutId id="2147483813" r:id="rId8"/>
    <p:sldLayoutId id="2147483814" r:id="rId9"/>
    <p:sldLayoutId id="2147483815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A15EB4DC-DF67-1B4B-33AC-A6A73F48A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sz="2800" dirty="0">
                <a:solidFill>
                  <a:schemeClr val="tx1"/>
                </a:solidFill>
              </a:rPr>
              <a:t>理工学研究科数理情報学プログラム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kumimoji="1" lang="en-US" altLang="ja-JP" sz="2800" dirty="0">
                <a:solidFill>
                  <a:schemeClr val="tx1"/>
                </a:solidFill>
              </a:rPr>
              <a:t>225C1015 </a:t>
            </a:r>
            <a:r>
              <a:rPr kumimoji="1" lang="ja-JP" altLang="en-US" sz="2800" dirty="0">
                <a:solidFill>
                  <a:schemeClr val="tx1"/>
                </a:solidFill>
              </a:rPr>
              <a:t>川上碧暉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1D4BEDC-155D-72C3-4A3E-423D0EE14DCB}"/>
              </a:ext>
            </a:extLst>
          </p:cNvPr>
          <p:cNvSpPr txBox="1">
            <a:spLocks/>
          </p:cNvSpPr>
          <p:nvPr/>
        </p:nvSpPr>
        <p:spPr>
          <a:xfrm>
            <a:off x="1524000" y="86836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最終課題</a:t>
            </a:r>
          </a:p>
        </p:txBody>
      </p:sp>
    </p:spTree>
    <p:extLst>
      <p:ext uri="{BB962C8B-B14F-4D97-AF65-F5344CB8AC3E}">
        <p14:creationId xmlns:p14="http://schemas.microsoft.com/office/powerpoint/2010/main" val="369522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B04AD-14D9-9175-4FF0-CFB0B075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7ED69-F4E0-D20A-0EC7-7545F536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 dirty="0"/>
              <a:t>「</a:t>
            </a:r>
            <a:r>
              <a:rPr kumimoji="1" lang="ja-JP" altLang="en-US" sz="3600" dirty="0">
                <a:latin typeface="+mj-ea"/>
              </a:rPr>
              <a:t>スケジュール管理ツール</a:t>
            </a:r>
            <a:r>
              <a:rPr lang="ja-JP" altLang="en-US" sz="3600" b="1" dirty="0">
                <a:latin typeface="+mj-ea"/>
              </a:rPr>
              <a:t>」</a:t>
            </a:r>
            <a:endParaRPr lang="en-US" altLang="ja-JP" sz="3600" b="1" dirty="0">
              <a:latin typeface="+mj-ea"/>
            </a:endParaRPr>
          </a:p>
          <a:p>
            <a:pPr marL="0" indent="0">
              <a:buNone/>
            </a:pPr>
            <a:endParaRPr kumimoji="1" lang="en-US" altLang="ja-JP" sz="2400" b="1" dirty="0">
              <a:latin typeface="+mj-ea"/>
            </a:endParaRPr>
          </a:p>
          <a:p>
            <a:r>
              <a:rPr kumimoji="1" lang="en-US" altLang="ja-JP" sz="2400" b="1" dirty="0">
                <a:latin typeface="+mj-ea"/>
              </a:rPr>
              <a:t>Persona</a:t>
            </a:r>
          </a:p>
          <a:p>
            <a:pPr marL="0" indent="0">
              <a:buNone/>
            </a:pPr>
            <a:r>
              <a:rPr lang="ja-JP" altLang="en-US" sz="2400" dirty="0"/>
              <a:t>・スケジュール管理が必要な学生や社会人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・予定を対話形式で記録しておきたい人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en-US" altLang="ja-JP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956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AB1B5-B131-E738-D43C-CF870D0F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Architecture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6AA8E-D696-8532-408B-C352EB3C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20" y="3030982"/>
            <a:ext cx="1634892" cy="985847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ユーザ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80E883F-2F48-C2F5-566F-8B99F287E8A7}"/>
              </a:ext>
            </a:extLst>
          </p:cNvPr>
          <p:cNvSpPr txBox="1">
            <a:spLocks/>
          </p:cNvSpPr>
          <p:nvPr/>
        </p:nvSpPr>
        <p:spPr>
          <a:xfrm>
            <a:off x="4249318" y="3030982"/>
            <a:ext cx="2605993" cy="1295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dirty="0"/>
              <a:t>LLM</a:t>
            </a:r>
            <a:r>
              <a:rPr lang="ja-JP" altLang="en-US" sz="3200" dirty="0"/>
              <a:t>（</a:t>
            </a:r>
            <a:r>
              <a:rPr lang="en-US" altLang="ja-JP" sz="3200" dirty="0"/>
              <a:t>ELYZA</a:t>
            </a:r>
            <a:r>
              <a:rPr lang="ja-JP" altLang="en-US" sz="3200" dirty="0"/>
              <a:t>）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84F58CD-A8F8-4E89-1728-6C2338CC2F88}"/>
              </a:ext>
            </a:extLst>
          </p:cNvPr>
          <p:cNvSpPr txBox="1">
            <a:spLocks/>
          </p:cNvSpPr>
          <p:nvPr/>
        </p:nvSpPr>
        <p:spPr>
          <a:xfrm>
            <a:off x="7930517" y="3030982"/>
            <a:ext cx="3061574" cy="16609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スケジュール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892B42D-B1B7-B564-7994-36AC0AA80474}"/>
              </a:ext>
            </a:extLst>
          </p:cNvPr>
          <p:cNvCxnSpPr/>
          <p:nvPr/>
        </p:nvCxnSpPr>
        <p:spPr>
          <a:xfrm>
            <a:off x="2808514" y="3268753"/>
            <a:ext cx="6204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F94515D-E6CC-8EF9-BCDC-857A1499B1A7}"/>
              </a:ext>
            </a:extLst>
          </p:cNvPr>
          <p:cNvCxnSpPr/>
          <p:nvPr/>
        </p:nvCxnSpPr>
        <p:spPr>
          <a:xfrm>
            <a:off x="6855311" y="3268753"/>
            <a:ext cx="6204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2E082B21-ACE1-29DD-6113-1CF8A39F4DBF}"/>
              </a:ext>
            </a:extLst>
          </p:cNvPr>
          <p:cNvSpPr txBox="1">
            <a:spLocks/>
          </p:cNvSpPr>
          <p:nvPr/>
        </p:nvSpPr>
        <p:spPr>
          <a:xfrm>
            <a:off x="3963568" y="4016829"/>
            <a:ext cx="3177491" cy="8976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・必要に応じてスケジュールを参照、更新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D4274BE2-906B-4F04-53C1-A13335A2AAAD}"/>
              </a:ext>
            </a:extLst>
          </p:cNvPr>
          <p:cNvSpPr txBox="1">
            <a:spLocks/>
          </p:cNvSpPr>
          <p:nvPr/>
        </p:nvSpPr>
        <p:spPr>
          <a:xfrm>
            <a:off x="7814600" y="3567980"/>
            <a:ext cx="3177491" cy="8976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（</a:t>
            </a:r>
            <a:r>
              <a:rPr lang="en-US" altLang="ja-JP" dirty="0"/>
              <a:t>Google</a:t>
            </a:r>
            <a:r>
              <a:rPr lang="ja-JP" altLang="en-US" dirty="0"/>
              <a:t>スプレッドシート）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860D301-2523-5583-92DD-E23F9A725D35}"/>
              </a:ext>
            </a:extLst>
          </p:cNvPr>
          <p:cNvSpPr txBox="1">
            <a:spLocks/>
          </p:cNvSpPr>
          <p:nvPr/>
        </p:nvSpPr>
        <p:spPr>
          <a:xfrm>
            <a:off x="1095941" y="4016828"/>
            <a:ext cx="3177491" cy="8976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文章を入力</a:t>
            </a:r>
          </a:p>
        </p:txBody>
      </p:sp>
    </p:spTree>
    <p:extLst>
      <p:ext uri="{BB962C8B-B14F-4D97-AF65-F5344CB8AC3E}">
        <p14:creationId xmlns:p14="http://schemas.microsoft.com/office/powerpoint/2010/main" val="412591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CFFFF-AC96-01E0-5928-ADAA2CEB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実行例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DB9F7-26E4-FAFE-82D7-E34D1B17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50" y="1905370"/>
            <a:ext cx="4325936" cy="91947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入力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4BD1EDE-AAD6-BBE0-B797-BD09E36986D9}"/>
              </a:ext>
            </a:extLst>
          </p:cNvPr>
          <p:cNvSpPr txBox="1">
            <a:spLocks/>
          </p:cNvSpPr>
          <p:nvPr/>
        </p:nvSpPr>
        <p:spPr>
          <a:xfrm>
            <a:off x="523650" y="3429000"/>
            <a:ext cx="4325936" cy="9194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返答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CCF1D5A-F641-3E75-8A7D-97E71862324F}"/>
              </a:ext>
            </a:extLst>
          </p:cNvPr>
          <p:cNvSpPr txBox="1">
            <a:spLocks/>
          </p:cNvSpPr>
          <p:nvPr/>
        </p:nvSpPr>
        <p:spPr>
          <a:xfrm>
            <a:off x="7517865" y="1932954"/>
            <a:ext cx="4325936" cy="9194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スケジュール</a:t>
            </a:r>
            <a:r>
              <a:rPr lang="en-US" altLang="ja-JP" sz="2800" dirty="0"/>
              <a:t>(</a:t>
            </a:r>
            <a:r>
              <a:rPr lang="ja-JP" altLang="en-US" sz="2800" dirty="0"/>
              <a:t>変更なし</a:t>
            </a:r>
            <a:r>
              <a:rPr lang="en-US" altLang="ja-JP" sz="2800" dirty="0"/>
              <a:t>)</a:t>
            </a:r>
            <a:endParaRPr lang="ja-JP" altLang="en-US" sz="2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88C40E-05E4-F922-3DF1-C3001031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50" y="2495735"/>
            <a:ext cx="4184376" cy="32910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6878150-64F6-9A3F-1FB7-C8B5EF2EB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93" y="4014293"/>
            <a:ext cx="6697010" cy="171473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3235AF1-FCAE-E02A-2CB4-1ABD2B1FE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639" y="2495735"/>
            <a:ext cx="3676388" cy="31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8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251D5-0C76-8BE0-B04E-CB4F0FD1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改善案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DAA33-81CB-0CAA-100C-AB89D38E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・日本語の対話に特化した</a:t>
            </a:r>
            <a:r>
              <a:rPr lang="en-US" altLang="ja-JP" sz="3200" dirty="0" err="1"/>
              <a:t>rinna-gpt</a:t>
            </a:r>
            <a:r>
              <a:rPr lang="ja-JP" altLang="en-US" sz="3200" dirty="0"/>
              <a:t>の利用</a:t>
            </a:r>
            <a:endParaRPr lang="en-US" altLang="ja-JP" sz="3200" dirty="0"/>
          </a:p>
          <a:p>
            <a:r>
              <a:rPr kumimoji="1" lang="ja-JP" altLang="en-US" sz="3200" dirty="0"/>
              <a:t>　ファインチューニングにより対話しやすい</a:t>
            </a:r>
            <a:r>
              <a:rPr kumimoji="1" lang="en-US" altLang="ja-JP" sz="3200" dirty="0"/>
              <a:t>AI</a:t>
            </a:r>
            <a:r>
              <a:rPr kumimoji="1" lang="ja-JP" altLang="en-US" sz="3200" dirty="0"/>
              <a:t>にする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 dirty="0"/>
              <a:t>・</a:t>
            </a:r>
            <a:r>
              <a:rPr kumimoji="1" lang="en-US" altLang="ja-JP" sz="3200" dirty="0"/>
              <a:t>Google</a:t>
            </a:r>
            <a:r>
              <a:rPr kumimoji="1" lang="ja-JP" altLang="en-US" sz="3200" dirty="0"/>
              <a:t>カレンダー</a:t>
            </a:r>
            <a:r>
              <a:rPr kumimoji="1" lang="en-US" altLang="ja-JP" sz="3200" dirty="0"/>
              <a:t>API</a:t>
            </a:r>
            <a:r>
              <a:rPr kumimoji="1" lang="ja-JP" altLang="en-US" sz="3200" dirty="0"/>
              <a:t>を利用し、</a:t>
            </a:r>
            <a:r>
              <a:rPr lang="ja-JP" altLang="en-US" sz="3200" dirty="0"/>
              <a:t>視覚的に分かりやすい</a:t>
            </a:r>
            <a:r>
              <a:rPr kumimoji="1" lang="ja-JP" altLang="en-US" sz="3200" dirty="0"/>
              <a:t>スケジュール管理をできるようにする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304049462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1996</TotalTime>
  <Words>110</Words>
  <Application>Microsoft Office PowerPoint</Application>
  <PresentationFormat>ワイド画面</PresentationFormat>
  <Paragraphs>29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Calibri</vt:lpstr>
      <vt:lpstr>Calibri Light</vt:lpstr>
      <vt:lpstr>レトロスペクト</vt:lpstr>
      <vt:lpstr>PowerPoint プレゼンテーション</vt:lpstr>
      <vt:lpstr>成果物</vt:lpstr>
      <vt:lpstr>Architecture</vt:lpstr>
      <vt:lpstr>実行例①</vt:lpstr>
      <vt:lpstr>改善案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kawakami8001@outlook.jp</dc:creator>
  <cp:lastModifiedBy>碧暉 川上</cp:lastModifiedBy>
  <cp:revision>81</cp:revision>
  <dcterms:created xsi:type="dcterms:W3CDTF">2024-06-06T03:06:36Z</dcterms:created>
  <dcterms:modified xsi:type="dcterms:W3CDTF">2025-09-25T14:45:28Z</dcterms:modified>
</cp:coreProperties>
</file>