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9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9FAA-7AD0-8F57-8E7C-9E5FCA0E4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0AD84-292C-ED75-9A2C-CA1A3D40C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53555-093F-406B-76A0-A614A7A4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94FA-912B-4040-887B-26F992AA7D1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F6096-8BD4-C90D-77B1-8A148E44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FD727-6EC4-8450-326D-9DC3F3A5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CEF4-1E94-4519-BA4D-D31C0142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5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89E3-0659-2049-FEC6-192D041A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DC15B-9449-CAAA-69D7-771954AD8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99B68-0619-540D-D345-7BB9D96F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94FA-912B-4040-887B-26F992AA7D1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4106F-1AFC-9D33-E942-9095E1D5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5E039-7CB4-5EB9-160B-10682C5D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CEF4-1E94-4519-BA4D-D31C0142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5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BF8BA-AF04-5B60-B2E1-D750B8F0C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FDAA6-DA2A-904C-6B97-88B2BD841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48617-5B5A-4220-E12D-79D095F7E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94FA-912B-4040-887B-26F992AA7D1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DA5F3-2F4F-A28C-DEE8-19D872D1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C4D35-80AE-B484-3AB9-927BF2B4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CEF4-1E94-4519-BA4D-D31C0142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2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5440-9AFB-CD29-3962-AE8AC28C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6CCA0-918C-92D5-FC65-A50016E49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67800-025A-A43C-5112-A55F59C0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94FA-912B-4040-887B-26F992AA7D1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E4216-5A41-8DD9-CF92-66479573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E91B2-BA0C-8BA7-2D72-337D410F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CEF4-1E94-4519-BA4D-D31C0142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1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FF19-A96D-79D1-8D6D-31062E01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4294-C110-0B3A-0A0E-9CE46F1EA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B43D0-75EC-C4D6-A816-31466C53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94FA-912B-4040-887B-26F992AA7D1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65181-64C6-83CE-B72E-EB6D6C72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6B0A0-10BB-6855-A235-F9F18349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CEF4-1E94-4519-BA4D-D31C0142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085B-E981-A0AD-0A38-562AD033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BACA1-5930-9526-CE9D-5E39E7F4B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6B744-A2D9-FC91-448C-F7329BC78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7AA67-9049-06ED-7119-B09D054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94FA-912B-4040-887B-26F992AA7D1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83498-A2CB-B1E2-07CE-83330095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C7DE8-2466-F929-FB71-4E4FC0F7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CEF4-1E94-4519-BA4D-D31C0142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7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0F21-E53D-19C7-CD18-0D3C7974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17141-1796-BF96-4F72-B6FEC1750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35687-1DAF-A23B-BC3B-396ACB7BB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B695C-0869-E981-851E-F04E6D4D5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0AE40-2BB8-CC4F-5579-CAC4BCE00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0A752-84F7-E961-3B92-F03740FD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94FA-912B-4040-887B-26F992AA7D1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F0C40-8D6E-9048-742D-4BB8CD74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8A823-D9BE-ABF0-4374-E5C7F174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CEF4-1E94-4519-BA4D-D31C0142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2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F9B3-B1A5-5824-D1AD-49B80697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4BD93-D792-A5B0-B678-FA11E8C7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94FA-912B-4040-887B-26F992AA7D1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5C3AF-2603-387D-CC4E-37D5733F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03CE6-69B2-FB40-3E82-E71F7229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CEF4-1E94-4519-BA4D-D31C0142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1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19606-8A7A-B05E-A3F8-4E4234CB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94FA-912B-4040-887B-26F992AA7D1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39E66-72DD-C740-0843-B6C20B07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56686-3EEA-7793-1F56-BEE46EA0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CEF4-1E94-4519-BA4D-D31C0142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6582-8EE9-9DD9-7324-0773CE6C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35974-A88C-08D3-D2D0-91DA12F45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9BA82-33FF-69CA-9B72-8353DEE7B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BB21D-70FC-7A95-1C3C-E706F9A3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94FA-912B-4040-887B-26F992AA7D1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26FBF-0EBE-7C64-59E1-D538A5A6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94BEC-5A1B-59E2-6A7F-79352053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CEF4-1E94-4519-BA4D-D31C0142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66CA-608A-5BD4-5510-D090392B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9FDB9-D745-979B-3F90-8DEBC0A62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26FAC-F729-7A66-F815-950BA028C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1E2CE-6CF7-12E6-9A95-2D95764D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94FA-912B-4040-887B-26F992AA7D1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CDB8A-2E2A-5814-ABC7-F5611FE3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2814A-304A-AC08-27DC-0DEAC074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CEF4-1E94-4519-BA4D-D31C0142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7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9413C-7C85-C228-8471-797A1AE80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9930B-579D-9C0F-C48C-F551D05DA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A4B86-F610-B17B-9E2E-1D98430A9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D94FA-912B-4040-887B-26F992AA7D1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E6231-DA60-9731-8C5B-0DF33B1BF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807E7-F2E8-DF4E-E166-FA65DADAD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0CEF4-1E94-4519-BA4D-D31C0142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0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40DA21-C40B-3C64-26F1-42F68FFD9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541" y="1285097"/>
            <a:ext cx="3163338" cy="2372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394A8E-FA3C-BCB4-F265-7BB5FFD18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73" y="1285096"/>
            <a:ext cx="4495288" cy="26971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80B57-25D0-8B38-B3A3-67999D9BA1CB}"/>
              </a:ext>
            </a:extLst>
          </p:cNvPr>
          <p:cNvSpPr txBox="1"/>
          <p:nvPr/>
        </p:nvSpPr>
        <p:spPr>
          <a:xfrm>
            <a:off x="16511451" y="1959429"/>
            <a:ext cx="442700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#Station d65901:P-Value: 0.5638934783239979, Null </a:t>
            </a:r>
            <a:r>
              <a:rPr lang="en-US" dirty="0" err="1"/>
              <a:t>Hypothestis</a:t>
            </a:r>
            <a:r>
              <a:rPr lang="en-US" dirty="0"/>
              <a:t> is there are fewer sightings of wildlife when humans are present.</a:t>
            </a:r>
          </a:p>
          <a:p>
            <a:r>
              <a:rPr lang="en-US" dirty="0"/>
              <a:t>#As p-Value is greater than 0.05 then the data failed to reject the Null Hypothesis</a:t>
            </a:r>
          </a:p>
          <a:p>
            <a:r>
              <a:rPr lang="en-US" dirty="0"/>
              <a:t>#p-value is large, it suggests that there is no significant difference, and we fail to reject the null hypothesis.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7B1983-39A7-A88A-21A0-ADE4C809701E}"/>
              </a:ext>
            </a:extLst>
          </p:cNvPr>
          <p:cNvSpPr txBox="1"/>
          <p:nvPr/>
        </p:nvSpPr>
        <p:spPr>
          <a:xfrm>
            <a:off x="1907177" y="4284617"/>
            <a:ext cx="8011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2 sample t-test was performed. Here is the P value result:</a:t>
            </a:r>
          </a:p>
          <a:p>
            <a:r>
              <a:rPr lang="en-US" dirty="0"/>
              <a:t>Station d65901:P-Value: 0.5638934783239979, </a:t>
            </a:r>
          </a:p>
          <a:p>
            <a:r>
              <a:rPr lang="en-US" dirty="0"/>
              <a:t>Null Hypothesis: there are fewer sightings of wildlife when humans are present.</a:t>
            </a:r>
          </a:p>
          <a:p>
            <a:r>
              <a:rPr lang="en-US" dirty="0"/>
              <a:t>As p-Value is greater than 0.05 then the data failed to reject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83834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013A29-72D2-E52F-194F-4100FB109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34436"/>
            <a:ext cx="3197934" cy="2398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DC3DCF-524B-99FD-003F-CFEC5E000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02" y="1396312"/>
            <a:ext cx="4427839" cy="2656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D97BEA-CBBB-5D28-0E8F-2CD56A006637}"/>
              </a:ext>
            </a:extLst>
          </p:cNvPr>
          <p:cNvSpPr txBox="1"/>
          <p:nvPr/>
        </p:nvSpPr>
        <p:spPr>
          <a:xfrm>
            <a:off x="1754659" y="4723024"/>
            <a:ext cx="6820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#Station d60066: P-Value: 0.5495702808838419</a:t>
            </a:r>
          </a:p>
          <a:p>
            <a:r>
              <a:rPr lang="en-US" dirty="0"/>
              <a:t>#Null Hypothesis: there are fewer sightings of wildlife when humans are present.</a:t>
            </a:r>
          </a:p>
          <a:p>
            <a:r>
              <a:rPr lang="en-US" dirty="0"/>
              <a:t>#As p-Value is greater than 0.05 then the data failed to reject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18783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FAF5A0-F07F-899A-5B50-7C3B914BB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691" y="1042905"/>
            <a:ext cx="3420356" cy="2565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05EE71-63A3-A21D-18A4-CA76A6A1D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6" y="1062681"/>
            <a:ext cx="4891225" cy="29347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73D729-223F-539E-7CD9-6394672253EB}"/>
              </a:ext>
            </a:extLst>
          </p:cNvPr>
          <p:cNvSpPr txBox="1"/>
          <p:nvPr/>
        </p:nvSpPr>
        <p:spPr>
          <a:xfrm>
            <a:off x="1606378" y="4646141"/>
            <a:ext cx="8453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#Station d65909: P-Value: 0.8250596632724687</a:t>
            </a:r>
          </a:p>
          <a:p>
            <a:r>
              <a:rPr lang="en-US"/>
              <a:t>#Null Hypothestis is there are fewer sightings of wildlife when humans are present.</a:t>
            </a:r>
          </a:p>
          <a:p>
            <a:r>
              <a:rPr lang="en-US"/>
              <a:t>#As p-Value is greater than 0.05 then the data failed to reject the Null Hypothesis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7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82E471-656D-7C13-D130-1DCA72F04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43165"/>
            <a:ext cx="3939340" cy="2954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B5B10D-0FB6-4CAD-12FE-1BFB235C4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07" y="643165"/>
            <a:ext cx="5838577" cy="35031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FDD4E4-2425-13A7-1C8D-BEEFB4F68FB4}"/>
              </a:ext>
            </a:extLst>
          </p:cNvPr>
          <p:cNvSpPr txBox="1"/>
          <p:nvPr/>
        </p:nvSpPr>
        <p:spPr>
          <a:xfrm>
            <a:off x="1359243" y="4720281"/>
            <a:ext cx="8748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#Station d55071: P-Value: 0.016746640302199956</a:t>
            </a:r>
          </a:p>
          <a:p>
            <a:r>
              <a:rPr lang="en-US"/>
              <a:t>#Null Hypothestis is there are fewer sightings of wildlife when humans are present.</a:t>
            </a:r>
          </a:p>
          <a:p>
            <a:r>
              <a:rPr lang="en-US"/>
              <a:t>#As p-Value is less than 0.05 then this rejected the Null Hypothesis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kwlayton1@yahoo.com</dc:creator>
  <cp:lastModifiedBy>kwlayton1@yahoo.com</cp:lastModifiedBy>
  <cp:revision>3</cp:revision>
  <dcterms:created xsi:type="dcterms:W3CDTF">2023-08-02T19:18:32Z</dcterms:created>
  <dcterms:modified xsi:type="dcterms:W3CDTF">2023-08-02T19:59:13Z</dcterms:modified>
</cp:coreProperties>
</file>