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  <p:sldId id="265" r:id="rId7"/>
    <p:sldId id="267" r:id="rId8"/>
    <p:sldId id="266" r:id="rId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332000" y="189000"/>
            <a:ext cx="6480000" cy="6480000"/>
            <a:chOff x="1332000" y="189000"/>
            <a:chExt cx="6480000" cy="64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1332000" y="189000"/>
              <a:ext cx="6480000" cy="64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241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241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3492000" y="4476100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457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565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241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241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349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>
              <a:spLocks noChangeAspect="1"/>
            </p:cNvSpPr>
            <p:nvPr/>
          </p:nvSpPr>
          <p:spPr>
            <a:xfrm>
              <a:off x="457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565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>
              <a:spLocks noChangeAspect="1"/>
            </p:cNvSpPr>
            <p:nvPr/>
          </p:nvSpPr>
          <p:spPr>
            <a:xfrm>
              <a:off x="349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>
              <a:spLocks noChangeAspect="1"/>
            </p:cNvSpPr>
            <p:nvPr/>
          </p:nvSpPr>
          <p:spPr>
            <a:xfrm>
              <a:off x="457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>
              <a:spLocks noChangeAspect="1"/>
            </p:cNvSpPr>
            <p:nvPr/>
          </p:nvSpPr>
          <p:spPr>
            <a:xfrm>
              <a:off x="565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>
              <a:spLocks noChangeAspect="1"/>
            </p:cNvSpPr>
            <p:nvPr/>
          </p:nvSpPr>
          <p:spPr>
            <a:xfrm>
              <a:off x="349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457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565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9422" y="6488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9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332000" y="189000"/>
              <a:ext cx="6480000" cy="6480000"/>
              <a:chOff x="1332000" y="189000"/>
              <a:chExt cx="6480000" cy="6480000"/>
            </a:xfrm>
          </p:grpSpPr>
          <p:sp>
            <p:nvSpPr>
              <p:cNvPr id="4" name="직사각형 3"/>
              <p:cNvSpPr>
                <a:spLocks noChangeAspect="1"/>
              </p:cNvSpPr>
              <p:nvPr/>
            </p:nvSpPr>
            <p:spPr>
              <a:xfrm>
                <a:off x="1332000" y="189000"/>
                <a:ext cx="6480000" cy="64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2412000" y="126186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241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3492000" y="4476100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4572000" y="4476100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565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2412000" y="234198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241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349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4572000" y="342210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565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직사각형 15"/>
              <p:cNvSpPr>
                <a:spLocks noChangeAspect="1"/>
              </p:cNvSpPr>
              <p:nvPr/>
            </p:nvSpPr>
            <p:spPr>
              <a:xfrm>
                <a:off x="3492000" y="234198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>
                <a:spLocks noChangeAspect="1"/>
              </p:cNvSpPr>
              <p:nvPr/>
            </p:nvSpPr>
            <p:spPr>
              <a:xfrm>
                <a:off x="4572000" y="234198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/>
              <p:cNvSpPr>
                <a:spLocks noChangeAspect="1"/>
              </p:cNvSpPr>
              <p:nvPr/>
            </p:nvSpPr>
            <p:spPr>
              <a:xfrm>
                <a:off x="5652000" y="234198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>
                <a:spLocks noChangeAspect="1"/>
              </p:cNvSpPr>
              <p:nvPr/>
            </p:nvSpPr>
            <p:spPr>
              <a:xfrm>
                <a:off x="349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직사각형 19"/>
              <p:cNvSpPr>
                <a:spLocks noChangeAspect="1"/>
              </p:cNvSpPr>
              <p:nvPr/>
            </p:nvSpPr>
            <p:spPr>
              <a:xfrm>
                <a:off x="457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직사각형 20"/>
              <p:cNvSpPr>
                <a:spLocks noChangeAspect="1"/>
              </p:cNvSpPr>
              <p:nvPr/>
            </p:nvSpPr>
            <p:spPr>
              <a:xfrm>
                <a:off x="565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8431547" y="64790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1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332000" y="189000"/>
              <a:ext cx="6480000" cy="6480000"/>
              <a:chOff x="1332000" y="189000"/>
              <a:chExt cx="6480000" cy="6480000"/>
            </a:xfrm>
          </p:grpSpPr>
          <p:sp>
            <p:nvSpPr>
              <p:cNvPr id="4" name="직사각형 3"/>
              <p:cNvSpPr>
                <a:spLocks noChangeAspect="1"/>
              </p:cNvSpPr>
              <p:nvPr/>
            </p:nvSpPr>
            <p:spPr>
              <a:xfrm>
                <a:off x="1332000" y="189000"/>
                <a:ext cx="6480000" cy="64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2412000" y="126186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241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349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457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565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2412000" y="234198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2412000" y="342210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3492000" y="342210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457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565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직사각형 15"/>
              <p:cNvSpPr>
                <a:spLocks noChangeAspect="1"/>
              </p:cNvSpPr>
              <p:nvPr/>
            </p:nvSpPr>
            <p:spPr>
              <a:xfrm>
                <a:off x="3492000" y="234198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>
                <a:spLocks noChangeAspect="1"/>
              </p:cNvSpPr>
              <p:nvPr/>
            </p:nvSpPr>
            <p:spPr>
              <a:xfrm>
                <a:off x="4572000" y="234198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/>
              <p:cNvSpPr>
                <a:spLocks noChangeAspect="1"/>
              </p:cNvSpPr>
              <p:nvPr/>
            </p:nvSpPr>
            <p:spPr>
              <a:xfrm>
                <a:off x="5652000" y="234198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>
                <a:spLocks noChangeAspect="1"/>
              </p:cNvSpPr>
              <p:nvPr/>
            </p:nvSpPr>
            <p:spPr>
              <a:xfrm>
                <a:off x="3492000" y="126186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/>
              <p:cNvSpPr>
                <a:spLocks noChangeAspect="1"/>
              </p:cNvSpPr>
              <p:nvPr/>
            </p:nvSpPr>
            <p:spPr>
              <a:xfrm>
                <a:off x="457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직사각형 20"/>
              <p:cNvSpPr>
                <a:spLocks noChangeAspect="1"/>
              </p:cNvSpPr>
              <p:nvPr/>
            </p:nvSpPr>
            <p:spPr>
              <a:xfrm>
                <a:off x="565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8551690" y="64694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5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332000" y="189000"/>
              <a:ext cx="6480000" cy="6480000"/>
              <a:chOff x="1332000" y="189000"/>
              <a:chExt cx="6480000" cy="6480000"/>
            </a:xfrm>
          </p:grpSpPr>
          <p:sp>
            <p:nvSpPr>
              <p:cNvPr id="4" name="직사각형 3"/>
              <p:cNvSpPr>
                <a:spLocks noChangeAspect="1"/>
              </p:cNvSpPr>
              <p:nvPr/>
            </p:nvSpPr>
            <p:spPr>
              <a:xfrm>
                <a:off x="1332000" y="189000"/>
                <a:ext cx="6480000" cy="64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2412000" y="126186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241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349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457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565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2412000" y="234198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241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3492000" y="342210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4572000" y="342210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565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직사각형 15"/>
              <p:cNvSpPr>
                <a:spLocks noChangeAspect="1"/>
              </p:cNvSpPr>
              <p:nvPr/>
            </p:nvSpPr>
            <p:spPr>
              <a:xfrm>
                <a:off x="3492000" y="234198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>
                <a:spLocks noChangeAspect="1"/>
              </p:cNvSpPr>
              <p:nvPr/>
            </p:nvSpPr>
            <p:spPr>
              <a:xfrm>
                <a:off x="4572000" y="234198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/>
              <p:cNvSpPr>
                <a:spLocks noChangeAspect="1"/>
              </p:cNvSpPr>
              <p:nvPr/>
            </p:nvSpPr>
            <p:spPr>
              <a:xfrm>
                <a:off x="5652000" y="234198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>
                <a:spLocks noChangeAspect="1"/>
              </p:cNvSpPr>
              <p:nvPr/>
            </p:nvSpPr>
            <p:spPr>
              <a:xfrm>
                <a:off x="349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직사각형 19"/>
              <p:cNvSpPr>
                <a:spLocks noChangeAspect="1"/>
              </p:cNvSpPr>
              <p:nvPr/>
            </p:nvSpPr>
            <p:spPr>
              <a:xfrm>
                <a:off x="4572000" y="126186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>
                <a:spLocks noChangeAspect="1"/>
              </p:cNvSpPr>
              <p:nvPr/>
            </p:nvSpPr>
            <p:spPr>
              <a:xfrm>
                <a:off x="565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8532440" y="6488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32000" y="189000"/>
            <a:ext cx="6480000" cy="6480000"/>
            <a:chOff x="1332000" y="189000"/>
            <a:chExt cx="6480000" cy="64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1332000" y="189000"/>
              <a:ext cx="6480000" cy="64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241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241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349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457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565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241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241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349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>
              <a:spLocks noChangeAspect="1"/>
            </p:cNvSpPr>
            <p:nvPr/>
          </p:nvSpPr>
          <p:spPr>
            <a:xfrm>
              <a:off x="457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565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직사각형 15"/>
            <p:cNvSpPr>
              <a:spLocks noChangeAspect="1"/>
            </p:cNvSpPr>
            <p:nvPr/>
          </p:nvSpPr>
          <p:spPr>
            <a:xfrm>
              <a:off x="349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>
              <a:spLocks noChangeAspect="1"/>
            </p:cNvSpPr>
            <p:nvPr/>
          </p:nvSpPr>
          <p:spPr>
            <a:xfrm>
              <a:off x="457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>
              <a:spLocks noChangeAspect="1"/>
            </p:cNvSpPr>
            <p:nvPr/>
          </p:nvSpPr>
          <p:spPr>
            <a:xfrm>
              <a:off x="565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>
              <a:spLocks noChangeAspect="1"/>
            </p:cNvSpPr>
            <p:nvPr/>
          </p:nvSpPr>
          <p:spPr>
            <a:xfrm>
              <a:off x="349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457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565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52785" y="6488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1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332000" y="189000"/>
              <a:ext cx="6480000" cy="6480000"/>
              <a:chOff x="1332000" y="189000"/>
              <a:chExt cx="6480000" cy="6480000"/>
            </a:xfrm>
          </p:grpSpPr>
          <p:sp>
            <p:nvSpPr>
              <p:cNvPr id="4" name="직사각형 3"/>
              <p:cNvSpPr>
                <a:spLocks noChangeAspect="1"/>
              </p:cNvSpPr>
              <p:nvPr/>
            </p:nvSpPr>
            <p:spPr>
              <a:xfrm>
                <a:off x="1332000" y="189000"/>
                <a:ext cx="6480000" cy="64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2412000" y="126186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241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349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4572000" y="4476100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5652000" y="4476100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2412000" y="234198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241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349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4572000" y="342210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5652000" y="342210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직사각형 15"/>
              <p:cNvSpPr>
                <a:spLocks noChangeAspect="1"/>
              </p:cNvSpPr>
              <p:nvPr/>
            </p:nvSpPr>
            <p:spPr>
              <a:xfrm>
                <a:off x="3492000" y="234198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>
                <a:spLocks noChangeAspect="1"/>
              </p:cNvSpPr>
              <p:nvPr/>
            </p:nvSpPr>
            <p:spPr>
              <a:xfrm>
                <a:off x="4572000" y="234198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/>
              <p:cNvSpPr>
                <a:spLocks noChangeAspect="1"/>
              </p:cNvSpPr>
              <p:nvPr/>
            </p:nvSpPr>
            <p:spPr>
              <a:xfrm>
                <a:off x="5652000" y="2341988"/>
                <a:ext cx="108000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>
                <a:spLocks noChangeAspect="1"/>
              </p:cNvSpPr>
              <p:nvPr/>
            </p:nvSpPr>
            <p:spPr>
              <a:xfrm>
                <a:off x="349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직사각형 19"/>
              <p:cNvSpPr>
                <a:spLocks noChangeAspect="1"/>
              </p:cNvSpPr>
              <p:nvPr/>
            </p:nvSpPr>
            <p:spPr>
              <a:xfrm>
                <a:off x="457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직사각형 20"/>
              <p:cNvSpPr>
                <a:spLocks noChangeAspect="1"/>
              </p:cNvSpPr>
              <p:nvPr/>
            </p:nvSpPr>
            <p:spPr>
              <a:xfrm>
                <a:off x="5652000" y="1261868"/>
                <a:ext cx="1080000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8452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1332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1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84000" y="834896"/>
            <a:ext cx="1944000" cy="1944000"/>
            <a:chOff x="1332000" y="189000"/>
            <a:chExt cx="6480000" cy="6480000"/>
          </a:xfrm>
        </p:grpSpPr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1332000" y="189000"/>
              <a:ext cx="6480000" cy="64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241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241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3492000" y="4476100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457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565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241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241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349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>
              <a:spLocks noChangeAspect="1"/>
            </p:cNvSpPr>
            <p:nvPr/>
          </p:nvSpPr>
          <p:spPr>
            <a:xfrm>
              <a:off x="457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565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>
              <a:spLocks noChangeAspect="1"/>
            </p:cNvSpPr>
            <p:nvPr/>
          </p:nvSpPr>
          <p:spPr>
            <a:xfrm>
              <a:off x="349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>
              <a:spLocks noChangeAspect="1"/>
            </p:cNvSpPr>
            <p:nvPr/>
          </p:nvSpPr>
          <p:spPr>
            <a:xfrm>
              <a:off x="457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>
              <a:spLocks noChangeAspect="1"/>
            </p:cNvSpPr>
            <p:nvPr/>
          </p:nvSpPr>
          <p:spPr>
            <a:xfrm>
              <a:off x="565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>
              <a:spLocks noChangeAspect="1"/>
            </p:cNvSpPr>
            <p:nvPr/>
          </p:nvSpPr>
          <p:spPr>
            <a:xfrm>
              <a:off x="349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457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565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>
            <a:grpSpLocks noChangeAspect="1"/>
          </p:cNvGrpSpPr>
          <p:nvPr/>
        </p:nvGrpSpPr>
        <p:grpSpPr>
          <a:xfrm>
            <a:off x="3600108" y="834896"/>
            <a:ext cx="1944000" cy="1944000"/>
            <a:chOff x="1332000" y="189000"/>
            <a:chExt cx="6480000" cy="6480000"/>
          </a:xfrm>
        </p:grpSpPr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1332000" y="189000"/>
              <a:ext cx="6480000" cy="64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>
              <a:spLocks noChangeAspect="1"/>
            </p:cNvSpPr>
            <p:nvPr/>
          </p:nvSpPr>
          <p:spPr>
            <a:xfrm>
              <a:off x="241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241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3492000" y="4476100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4572000" y="4476100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565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>
              <a:spLocks noChangeAspect="1"/>
            </p:cNvSpPr>
            <p:nvPr/>
          </p:nvSpPr>
          <p:spPr>
            <a:xfrm>
              <a:off x="241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직사각형 29"/>
            <p:cNvSpPr>
              <a:spLocks noChangeAspect="1"/>
            </p:cNvSpPr>
            <p:nvPr/>
          </p:nvSpPr>
          <p:spPr>
            <a:xfrm>
              <a:off x="241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직사각형 30"/>
            <p:cNvSpPr>
              <a:spLocks noChangeAspect="1"/>
            </p:cNvSpPr>
            <p:nvPr/>
          </p:nvSpPr>
          <p:spPr>
            <a:xfrm>
              <a:off x="349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457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565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349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457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565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349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457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9" name="직사각형 38"/>
            <p:cNvSpPr>
              <a:spLocks noChangeAspect="1"/>
            </p:cNvSpPr>
            <p:nvPr/>
          </p:nvSpPr>
          <p:spPr>
            <a:xfrm>
              <a:off x="565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>
            <a:grpSpLocks noChangeAspect="1"/>
          </p:cNvGrpSpPr>
          <p:nvPr/>
        </p:nvGrpSpPr>
        <p:grpSpPr>
          <a:xfrm>
            <a:off x="6516216" y="834896"/>
            <a:ext cx="1944000" cy="1944000"/>
            <a:chOff x="1332000" y="189000"/>
            <a:chExt cx="6480000" cy="6480000"/>
          </a:xfrm>
        </p:grpSpPr>
        <p:sp>
          <p:nvSpPr>
            <p:cNvPr id="41" name="직사각형 40"/>
            <p:cNvSpPr>
              <a:spLocks noChangeAspect="1"/>
            </p:cNvSpPr>
            <p:nvPr/>
          </p:nvSpPr>
          <p:spPr>
            <a:xfrm>
              <a:off x="1332000" y="189000"/>
              <a:ext cx="6480000" cy="64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>
              <a:spLocks noChangeAspect="1"/>
            </p:cNvSpPr>
            <p:nvPr/>
          </p:nvSpPr>
          <p:spPr>
            <a:xfrm>
              <a:off x="241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>
              <a:spLocks noChangeAspect="1"/>
            </p:cNvSpPr>
            <p:nvPr/>
          </p:nvSpPr>
          <p:spPr>
            <a:xfrm>
              <a:off x="241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>
              <a:spLocks noChangeAspect="1"/>
            </p:cNvSpPr>
            <p:nvPr/>
          </p:nvSpPr>
          <p:spPr>
            <a:xfrm>
              <a:off x="349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5" name="직사각형 44"/>
            <p:cNvSpPr>
              <a:spLocks noChangeAspect="1"/>
            </p:cNvSpPr>
            <p:nvPr/>
          </p:nvSpPr>
          <p:spPr>
            <a:xfrm>
              <a:off x="457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565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>
              <a:spLocks noChangeAspect="1"/>
            </p:cNvSpPr>
            <p:nvPr/>
          </p:nvSpPr>
          <p:spPr>
            <a:xfrm>
              <a:off x="241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8" name="직사각형 47"/>
            <p:cNvSpPr>
              <a:spLocks noChangeAspect="1"/>
            </p:cNvSpPr>
            <p:nvPr/>
          </p:nvSpPr>
          <p:spPr>
            <a:xfrm>
              <a:off x="241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>
              <a:spLocks noChangeAspect="1"/>
            </p:cNvSpPr>
            <p:nvPr/>
          </p:nvSpPr>
          <p:spPr>
            <a:xfrm>
              <a:off x="349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>
              <a:spLocks noChangeAspect="1"/>
            </p:cNvSpPr>
            <p:nvPr/>
          </p:nvSpPr>
          <p:spPr>
            <a:xfrm>
              <a:off x="457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직사각형 50"/>
            <p:cNvSpPr>
              <a:spLocks noChangeAspect="1"/>
            </p:cNvSpPr>
            <p:nvPr/>
          </p:nvSpPr>
          <p:spPr>
            <a:xfrm>
              <a:off x="565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직사각형 51"/>
            <p:cNvSpPr>
              <a:spLocks noChangeAspect="1"/>
            </p:cNvSpPr>
            <p:nvPr/>
          </p:nvSpPr>
          <p:spPr>
            <a:xfrm>
              <a:off x="349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직사각형 52"/>
            <p:cNvSpPr>
              <a:spLocks noChangeAspect="1"/>
            </p:cNvSpPr>
            <p:nvPr/>
          </p:nvSpPr>
          <p:spPr>
            <a:xfrm>
              <a:off x="457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565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>
              <a:spLocks noChangeAspect="1"/>
            </p:cNvSpPr>
            <p:nvPr/>
          </p:nvSpPr>
          <p:spPr>
            <a:xfrm>
              <a:off x="349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/>
            <p:cNvSpPr>
              <a:spLocks noChangeAspect="1"/>
            </p:cNvSpPr>
            <p:nvPr/>
          </p:nvSpPr>
          <p:spPr>
            <a:xfrm>
              <a:off x="457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직사각형 56"/>
            <p:cNvSpPr>
              <a:spLocks noChangeAspect="1"/>
            </p:cNvSpPr>
            <p:nvPr/>
          </p:nvSpPr>
          <p:spPr>
            <a:xfrm>
              <a:off x="565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84000" y="3789256"/>
            <a:ext cx="1944000" cy="1944000"/>
            <a:chOff x="1332000" y="189000"/>
            <a:chExt cx="6480000" cy="6480000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1332000" y="189000"/>
              <a:ext cx="6480000" cy="64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>
              <a:spLocks noChangeAspect="1"/>
            </p:cNvSpPr>
            <p:nvPr/>
          </p:nvSpPr>
          <p:spPr>
            <a:xfrm>
              <a:off x="241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/>
            <p:cNvSpPr>
              <a:spLocks noChangeAspect="1"/>
            </p:cNvSpPr>
            <p:nvPr/>
          </p:nvSpPr>
          <p:spPr>
            <a:xfrm>
              <a:off x="241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349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457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565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241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241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349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457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>
              <a:spLocks noChangeAspect="1"/>
            </p:cNvSpPr>
            <p:nvPr/>
          </p:nvSpPr>
          <p:spPr>
            <a:xfrm>
              <a:off x="565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직사각형 69"/>
            <p:cNvSpPr>
              <a:spLocks noChangeAspect="1"/>
            </p:cNvSpPr>
            <p:nvPr/>
          </p:nvSpPr>
          <p:spPr>
            <a:xfrm>
              <a:off x="349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457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>
              <a:spLocks noChangeAspect="1"/>
            </p:cNvSpPr>
            <p:nvPr/>
          </p:nvSpPr>
          <p:spPr>
            <a:xfrm>
              <a:off x="565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/>
            <p:cNvSpPr>
              <a:spLocks noChangeAspect="1"/>
            </p:cNvSpPr>
            <p:nvPr/>
          </p:nvSpPr>
          <p:spPr>
            <a:xfrm>
              <a:off x="349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457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/>
            <p:cNvSpPr>
              <a:spLocks noChangeAspect="1"/>
            </p:cNvSpPr>
            <p:nvPr/>
          </p:nvSpPr>
          <p:spPr>
            <a:xfrm>
              <a:off x="565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>
            <a:grpSpLocks noChangeAspect="1"/>
          </p:cNvGrpSpPr>
          <p:nvPr/>
        </p:nvGrpSpPr>
        <p:grpSpPr>
          <a:xfrm>
            <a:off x="3600108" y="3789256"/>
            <a:ext cx="1944000" cy="1944000"/>
            <a:chOff x="1332000" y="189000"/>
            <a:chExt cx="6480000" cy="6480000"/>
          </a:xfrm>
        </p:grpSpPr>
        <p:sp>
          <p:nvSpPr>
            <p:cNvPr id="77" name="직사각형 76"/>
            <p:cNvSpPr>
              <a:spLocks noChangeAspect="1"/>
            </p:cNvSpPr>
            <p:nvPr/>
          </p:nvSpPr>
          <p:spPr>
            <a:xfrm>
              <a:off x="1332000" y="189000"/>
              <a:ext cx="6480000" cy="64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>
              <a:spLocks noChangeAspect="1"/>
            </p:cNvSpPr>
            <p:nvPr/>
          </p:nvSpPr>
          <p:spPr>
            <a:xfrm>
              <a:off x="241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/>
            <p:cNvSpPr>
              <a:spLocks noChangeAspect="1"/>
            </p:cNvSpPr>
            <p:nvPr/>
          </p:nvSpPr>
          <p:spPr>
            <a:xfrm>
              <a:off x="241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>
              <a:spLocks noChangeAspect="1"/>
            </p:cNvSpPr>
            <p:nvPr/>
          </p:nvSpPr>
          <p:spPr>
            <a:xfrm>
              <a:off x="349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직사각형 80"/>
            <p:cNvSpPr>
              <a:spLocks noChangeAspect="1"/>
            </p:cNvSpPr>
            <p:nvPr/>
          </p:nvSpPr>
          <p:spPr>
            <a:xfrm>
              <a:off x="457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565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>
              <a:spLocks noChangeAspect="1"/>
            </p:cNvSpPr>
            <p:nvPr/>
          </p:nvSpPr>
          <p:spPr>
            <a:xfrm>
              <a:off x="241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/>
            <p:cNvSpPr>
              <a:spLocks noChangeAspect="1"/>
            </p:cNvSpPr>
            <p:nvPr/>
          </p:nvSpPr>
          <p:spPr>
            <a:xfrm>
              <a:off x="241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/>
            <p:cNvSpPr>
              <a:spLocks noChangeAspect="1"/>
            </p:cNvSpPr>
            <p:nvPr/>
          </p:nvSpPr>
          <p:spPr>
            <a:xfrm>
              <a:off x="349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457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>
              <a:spLocks noChangeAspect="1"/>
            </p:cNvSpPr>
            <p:nvPr/>
          </p:nvSpPr>
          <p:spPr>
            <a:xfrm>
              <a:off x="565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8" name="직사각형 87"/>
            <p:cNvSpPr>
              <a:spLocks noChangeAspect="1"/>
            </p:cNvSpPr>
            <p:nvPr/>
          </p:nvSpPr>
          <p:spPr>
            <a:xfrm>
              <a:off x="349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457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>
              <a:spLocks noChangeAspect="1"/>
            </p:cNvSpPr>
            <p:nvPr/>
          </p:nvSpPr>
          <p:spPr>
            <a:xfrm>
              <a:off x="565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1" name="직사각형 90"/>
            <p:cNvSpPr>
              <a:spLocks noChangeAspect="1"/>
            </p:cNvSpPr>
            <p:nvPr/>
          </p:nvSpPr>
          <p:spPr>
            <a:xfrm>
              <a:off x="349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457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3" name="직사각형 92"/>
            <p:cNvSpPr>
              <a:spLocks noChangeAspect="1"/>
            </p:cNvSpPr>
            <p:nvPr/>
          </p:nvSpPr>
          <p:spPr>
            <a:xfrm>
              <a:off x="565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>
            <a:grpSpLocks noChangeAspect="1"/>
          </p:cNvGrpSpPr>
          <p:nvPr/>
        </p:nvGrpSpPr>
        <p:grpSpPr>
          <a:xfrm>
            <a:off x="6516216" y="3789256"/>
            <a:ext cx="1944000" cy="1944000"/>
            <a:chOff x="1332000" y="189000"/>
            <a:chExt cx="6480000" cy="6480000"/>
          </a:xfrm>
        </p:grpSpPr>
        <p:sp>
          <p:nvSpPr>
            <p:cNvPr id="95" name="직사각형 94"/>
            <p:cNvSpPr>
              <a:spLocks noChangeAspect="1"/>
            </p:cNvSpPr>
            <p:nvPr/>
          </p:nvSpPr>
          <p:spPr>
            <a:xfrm>
              <a:off x="1332000" y="189000"/>
              <a:ext cx="6480000" cy="64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>
              <a:spLocks noChangeAspect="1"/>
            </p:cNvSpPr>
            <p:nvPr/>
          </p:nvSpPr>
          <p:spPr>
            <a:xfrm>
              <a:off x="241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>
              <a:spLocks noChangeAspect="1"/>
            </p:cNvSpPr>
            <p:nvPr/>
          </p:nvSpPr>
          <p:spPr>
            <a:xfrm>
              <a:off x="241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>
              <a:spLocks noChangeAspect="1"/>
            </p:cNvSpPr>
            <p:nvPr/>
          </p:nvSpPr>
          <p:spPr>
            <a:xfrm>
              <a:off x="349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직사각형 98"/>
            <p:cNvSpPr>
              <a:spLocks noChangeAspect="1"/>
            </p:cNvSpPr>
            <p:nvPr/>
          </p:nvSpPr>
          <p:spPr>
            <a:xfrm>
              <a:off x="4572000" y="4476100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/>
            <p:cNvSpPr>
              <a:spLocks noChangeAspect="1"/>
            </p:cNvSpPr>
            <p:nvPr/>
          </p:nvSpPr>
          <p:spPr>
            <a:xfrm>
              <a:off x="5652000" y="4476100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>
              <a:spLocks noChangeAspect="1"/>
            </p:cNvSpPr>
            <p:nvPr/>
          </p:nvSpPr>
          <p:spPr>
            <a:xfrm>
              <a:off x="241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>
              <a:spLocks noChangeAspect="1"/>
            </p:cNvSpPr>
            <p:nvPr/>
          </p:nvSpPr>
          <p:spPr>
            <a:xfrm>
              <a:off x="241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>
              <a:spLocks noChangeAspect="1"/>
            </p:cNvSpPr>
            <p:nvPr/>
          </p:nvSpPr>
          <p:spPr>
            <a:xfrm>
              <a:off x="349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4572000" y="342210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직사각형 104"/>
            <p:cNvSpPr>
              <a:spLocks noChangeAspect="1"/>
            </p:cNvSpPr>
            <p:nvPr/>
          </p:nvSpPr>
          <p:spPr>
            <a:xfrm>
              <a:off x="565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직사각형 105"/>
            <p:cNvSpPr>
              <a:spLocks noChangeAspect="1"/>
            </p:cNvSpPr>
            <p:nvPr/>
          </p:nvSpPr>
          <p:spPr>
            <a:xfrm>
              <a:off x="349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7" name="직사각형 106"/>
            <p:cNvSpPr>
              <a:spLocks noChangeAspect="1"/>
            </p:cNvSpPr>
            <p:nvPr/>
          </p:nvSpPr>
          <p:spPr>
            <a:xfrm>
              <a:off x="457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/>
            <p:cNvSpPr>
              <a:spLocks noChangeAspect="1"/>
            </p:cNvSpPr>
            <p:nvPr/>
          </p:nvSpPr>
          <p:spPr>
            <a:xfrm>
              <a:off x="5652000" y="234198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/>
            <p:cNvSpPr>
              <a:spLocks noChangeAspect="1"/>
            </p:cNvSpPr>
            <p:nvPr/>
          </p:nvSpPr>
          <p:spPr>
            <a:xfrm>
              <a:off x="349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직사각형 109"/>
            <p:cNvSpPr>
              <a:spLocks noChangeAspect="1"/>
            </p:cNvSpPr>
            <p:nvPr/>
          </p:nvSpPr>
          <p:spPr>
            <a:xfrm>
              <a:off x="457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1" name="직사각형 110"/>
            <p:cNvSpPr>
              <a:spLocks noChangeAspect="1"/>
            </p:cNvSpPr>
            <p:nvPr/>
          </p:nvSpPr>
          <p:spPr>
            <a:xfrm>
              <a:off x="565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373711" y="28529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920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289819" y="2852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1840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205927" y="28529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41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310393" y="57587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406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226501" y="57587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348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142609" y="57587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1332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9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332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412000" y="1269793"/>
            <a:ext cx="4320000" cy="4318415"/>
            <a:chOff x="2412000" y="1261868"/>
            <a:chExt cx="4320000" cy="4318415"/>
          </a:xfrm>
        </p:grpSpPr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2412000" y="1261868"/>
              <a:ext cx="108000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2412000" y="4500163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3492000" y="4500163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512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(4,2)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4572000" y="4500163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1024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(4,3)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5652000" y="4500163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241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(2,1)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241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64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(3,1)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349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128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(3,2)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>
              <a:spLocks noChangeAspect="1"/>
            </p:cNvSpPr>
            <p:nvPr/>
          </p:nvSpPr>
          <p:spPr>
            <a:xfrm>
              <a:off x="457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256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(3,3)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5652000" y="342210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직사각형 15"/>
            <p:cNvSpPr>
              <a:spLocks noChangeAspect="1"/>
            </p:cNvSpPr>
            <p:nvPr/>
          </p:nvSpPr>
          <p:spPr>
            <a:xfrm>
              <a:off x="349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(2,2)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/>
            <p:cNvSpPr>
              <a:spLocks noChangeAspect="1"/>
            </p:cNvSpPr>
            <p:nvPr/>
          </p:nvSpPr>
          <p:spPr>
            <a:xfrm>
              <a:off x="457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16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(2,3)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/>
            <p:cNvSpPr>
              <a:spLocks noChangeAspect="1"/>
            </p:cNvSpPr>
            <p:nvPr/>
          </p:nvSpPr>
          <p:spPr>
            <a:xfrm>
              <a:off x="5652000" y="234198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32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(2,4)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>
              <a:spLocks noChangeAspect="1"/>
            </p:cNvSpPr>
            <p:nvPr/>
          </p:nvSpPr>
          <p:spPr>
            <a:xfrm>
              <a:off x="349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(1,2)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457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</a:rPr>
                <a:t>(1,3)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5652000" y="1261868"/>
              <a:ext cx="1080000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832697" y="6488668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9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58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FRC</cp:lastModifiedBy>
  <cp:revision>19</cp:revision>
  <cp:lastPrinted>2014-09-05T06:18:27Z</cp:lastPrinted>
  <dcterms:created xsi:type="dcterms:W3CDTF">2006-10-05T04:04:58Z</dcterms:created>
  <dcterms:modified xsi:type="dcterms:W3CDTF">2014-09-20T14:53:34Z</dcterms:modified>
</cp:coreProperties>
</file>