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아돌프 케틀레 (Adolphe Quetelet, 1796–1874)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통계학을 사회에 이식한 선구자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생애와 시대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- 1796년 벨기에 겐트 출생, 수학/천문학 전공</a:t>
            </a:r>
          </a:p>
          <a:p>
            <a:r>
              <a:t>- 벨기에 왕립천문대 설립 (1828)</a:t>
            </a:r>
          </a:p>
          <a:p>
            <a:r>
              <a:t>- 1830년대 이후 사회학·통계학 연구 전환</a:t>
            </a:r>
          </a:p>
          <a:p>
            <a:r>
              <a:t>- 1874년 브뤼셀에서 사망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사회물리학과 평균인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사회현상도 자연과학처럼 법칙과 규칙성을 가진다고 주장</a:t>
            </a:r>
          </a:p>
          <a:p>
            <a:r>
              <a:t>- 범죄율, 자살률, 혼인율 → 일정한 통계적 패턴</a:t>
            </a:r>
          </a:p>
          <a:p>
            <a:r>
              <a:t>- '평균인(L’homme moyen)' = 사회 전체를 대표하는 이상적 인간상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스코틀랜드 군인 가슴둘레 데이터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- 5,738명 군인, 가슴둘레(33–48 inch) 측정</a:t>
            </a:r>
          </a:p>
          <a:p>
            <a:r>
              <a:t>- 정규분포에 잘 적합 → 사회현상에도 정규성 존재</a:t>
            </a:r>
          </a:p>
          <a:p>
            <a:r>
              <a:t>- '평균인' 개념 강화</a:t>
            </a:r>
          </a:p>
        </p:txBody>
      </p:sp>
      <p:pic>
        <p:nvPicPr>
          <p:cNvPr id="4" name="Picture 3" descr="chest_h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716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BMI 전신 &amp; 제도적 기여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키·체중 비율 → 'Quetelet Index' (오늘날 BMI)</a:t>
            </a:r>
          </a:p>
          <a:p>
            <a:r>
              <a:t>- 벨기에 국가 통계국 창설, 초대 국장</a:t>
            </a:r>
          </a:p>
          <a:p>
            <a:r>
              <a:t>- 국제통계회의(1853~) 주도 → 통계 제도화, 국제협력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영향과 평가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긍정적: 사회과학에 통계학 도입, 통계적 법칙성 발견</a:t>
            </a:r>
          </a:p>
          <a:p>
            <a:r>
              <a:t>- 부정적: 평균 중심 → 다양성·불평등 간과 가능성</a:t>
            </a:r>
          </a:p>
          <a:p>
            <a:r>
              <a:t>- 후대 영향: 뒤르켐(사회학), 갈톤·피어슨(통계학)</a:t>
            </a:r>
          </a:p>
          <a:p/>
          <a:p>
            <a:r>
              <a:t>통계로 사회를 이해하려 한 선구자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