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ECCC0E"/>
    <a:srgbClr val="C3F87C"/>
    <a:srgbClr val="EDFAAC"/>
    <a:srgbClr val="664D00"/>
    <a:srgbClr val="44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1141-9F3A-486F-B9B0-3D15F998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80319-8B33-4077-A459-FA0ADA732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25E6-397E-4FD0-A5EA-16A830A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B2C5-8895-4B99-896F-8CEC42E4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7A02-79DF-4FCC-AA1B-B43C50E5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47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5BF8-2351-4EEA-B005-7950433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76313-7727-4B7D-96F9-99A0D3BCF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AD41-96A2-4DA3-AA8A-45487565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211A-A156-4A2F-ADEC-8AED72D5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AA2E-393E-4AEF-B7B1-D632046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08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9711E-C1C9-4CF8-8D60-280B6A1D8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D6E74-6041-4917-B8B4-1E0821852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C009-FA84-402D-94D7-181E3BAF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535F-9989-40D2-8DE1-3227CF6C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9FCD-CC98-412C-B759-7B035C57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81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B00C-3181-4F06-BAAD-8299EBAA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4E19-8A7D-4283-B38F-5C5CDE74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ED86-C1F3-4272-B3CE-58E3D8B7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997F-FEDF-4A1A-B0F7-69FF1F2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E10B-625F-4ABE-94F0-1DC09875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3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7281-6B4B-4FE5-B284-BB9D54C9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3241-34D0-4EB8-94B5-BC99DDC8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0378-276C-487E-BC5D-D58339A9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90276-3C32-4AB2-AD82-470A0AD6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91FA-2658-475A-A115-070BC483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88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986B-6818-4474-A7E5-4A868927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D4EF-A873-409B-8394-59891984D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C270-1357-424E-84EB-143B6ED0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22CE-90C3-4835-8F4D-D918B06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FF0EE-B9FC-4976-A4B6-229F2DCE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6CE1-FC92-4B0D-9740-DC3A40B1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80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4CEC-B933-4B61-A455-A7DDCA34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0A9ED-CAE0-40A8-B3BA-10545ED48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85CF-B4D0-4104-B9CD-595905586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69898-A2D8-48F8-93FF-91B108C63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D48AD-3139-4958-9737-1E6592355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7AC85-4F95-412C-A03D-F3C18905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4D6A6-F839-4D33-BF32-A11C74C9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B28B5-B899-4E15-BC28-CC54C009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99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48D0-B58E-4B78-85DF-F6C0D2EC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E97AB-49D7-4D38-A8ED-ED66678F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4E0DB-8174-42FE-A000-44C3636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9C65-6D49-4B55-AC0A-91CEA6CF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302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DDE69-F259-4838-856F-402DF55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B460E-1A24-4B3B-ACBE-54EEE140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C88F5-1319-4599-9D65-EECC09B8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439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99C8-93CE-45FA-82BD-C7B50A41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23D1-009A-45A9-B60E-E96CCAEE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F61BE-B588-4C2E-99F6-60C506B2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DA0C-E126-4DE8-867B-F4BAAD29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1AA7-59A9-4081-94D9-8D5F38D8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6A9D-04F2-420F-B71C-34B96EB3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236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3B00-7B14-4E3B-9427-3C2AC4A9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504E6-BCE3-4F3B-BB05-9F0A3D54B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6F69-28F4-44E0-A037-B14D2A137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D12A-DC2A-4B41-BC8B-96A11007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974B-8943-4F92-A325-F684F214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29244-52D0-4A41-8DCC-1624DB35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833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73D1E-EBBC-402A-84F8-3163AA89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976D-57E3-4AB1-8FE2-DD1974F8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A501-B106-47CD-8158-4C8D4451B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7843-CF51-433C-9041-4FF0126B742C}" type="datetimeFigureOut">
              <a:rPr lang="en-MY" smtClean="0"/>
              <a:t>2/8/2018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DE7B-5E35-4E98-BA75-92501F4A6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AF36-8A33-49BB-972B-0DCD83366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665C-033C-4CD4-9502-0C279BF694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31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A8A7B-159A-47F4-B76B-430ED420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23" y="1047417"/>
            <a:ext cx="9754961" cy="4763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946226-832F-49C2-AE8F-5D80A4ED4ED6}"/>
              </a:ext>
            </a:extLst>
          </p:cNvPr>
          <p:cNvSpPr/>
          <p:nvPr/>
        </p:nvSpPr>
        <p:spPr>
          <a:xfrm>
            <a:off x="940223" y="1039800"/>
            <a:ext cx="9780105" cy="4770782"/>
          </a:xfrm>
          <a:prstGeom prst="rect">
            <a:avLst/>
          </a:prstGeom>
          <a:gradFill>
            <a:gsLst>
              <a:gs pos="41000">
                <a:schemeClr val="accent4">
                  <a:lumMod val="50000"/>
                </a:schemeClr>
              </a:gs>
              <a:gs pos="72000">
                <a:schemeClr val="tx1"/>
              </a:gs>
              <a:gs pos="10000">
                <a:schemeClr val="accent4">
                  <a:lumMod val="60000"/>
                  <a:lumOff val="40000"/>
                </a:schemeClr>
              </a:gs>
            </a:gsLst>
          </a:gradFill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42DE9-655A-47B0-B5C6-7F253E5C67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C3F87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771" b="87370" l="21816" r="42606">
                        <a14:foregroundMark x1="27248" y1="60286" x2="27452" y2="61458"/>
                        <a14:foregroundMark x1="27066" y1="59245" x2="27248" y2="60286"/>
                        <a14:foregroundMark x1="26794" y1="57682" x2="27066" y2="59245"/>
                        <a14:foregroundMark x1="28770" y1="56771" x2="29575" y2="58594"/>
                        <a14:foregroundMark x1="30381" y1="71094" x2="29941" y2="66927"/>
                        <a14:backgroundMark x1="28404" y1="61979" x2="28404" y2="61979"/>
                        <a14:backgroundMark x1="28331" y1="59245" x2="28331" y2="59245"/>
                        <a14:backgroundMark x1="28843" y1="58203" x2="28843" y2="58203"/>
                        <a14:backgroundMark x1="28404" y1="57161" x2="28404" y2="57161"/>
                        <a14:backgroundMark x1="29136" y1="57161" x2="29136" y2="57161"/>
                        <a14:backgroundMark x1="30966" y1="73438" x2="30966" y2="73438"/>
                        <a14:backgroundMark x1="31040" y1="73958" x2="31040" y2="73958"/>
                        <a14:backgroundMark x1="31845" y1="75391" x2="31845" y2="75391"/>
                        <a14:backgroundMark x1="31406" y1="76172" x2="31406" y2="76172"/>
                        <a14:backgroundMark x1="31406" y1="76563" x2="31406" y2="76563"/>
                        <a14:backgroundMark x1="30015" y1="75260" x2="30015" y2="75260"/>
                        <a14:backgroundMark x1="30234" y1="75521" x2="30234" y2="75521"/>
                        <a14:backgroundMark x1="34334" y1="64063" x2="34334" y2="64063"/>
                        <a14:backgroundMark x1="33529" y1="64323" x2="33529" y2="64323"/>
                        <a14:backgroundMark x1="30161" y1="66797" x2="30161" y2="66797"/>
                        <a14:backgroundMark x1="30893" y1="58724" x2="30893" y2="58724"/>
                        <a14:backgroundMark x1="31113" y1="59245" x2="31113" y2="59245"/>
                        <a14:backgroundMark x1="28697" y1="60286" x2="28697" y2="60286"/>
                        <a14:backgroundMark x1="27086" y1="61458" x2="27086" y2="61458"/>
                      </a14:backgroundRemoval>
                    </a14:imgEffect>
                  </a14:imgLayer>
                </a14:imgProps>
              </a:ext>
            </a:extLst>
          </a:blip>
          <a:srcRect l="19239" t="55293" r="54674" b="8941"/>
          <a:stretch/>
        </p:blipFill>
        <p:spPr>
          <a:xfrm>
            <a:off x="5372100" y="1047417"/>
            <a:ext cx="6819900" cy="5257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D18D5-59EB-4BA3-BD40-B69F37AA7F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21" b="59437" l="21303" r="31814"/>
                    </a14:imgEffect>
                  </a14:imgLayer>
                </a14:imgProps>
              </a:ext>
            </a:extLst>
          </a:blip>
          <a:srcRect l="19989" t="44682" r="66872" b="38924"/>
          <a:stretch/>
        </p:blipFill>
        <p:spPr>
          <a:xfrm>
            <a:off x="318941" y="4432300"/>
            <a:ext cx="2489587" cy="1746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D1CF75-C632-4FB6-94B1-6ED4657C42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21" b="59437" l="21303" r="31814"/>
                    </a14:imgEffect>
                  </a14:imgLayer>
                </a14:imgProps>
              </a:ext>
            </a:extLst>
          </a:blip>
          <a:srcRect l="19989" t="44682" r="66872" b="38924"/>
          <a:stretch/>
        </p:blipFill>
        <p:spPr>
          <a:xfrm>
            <a:off x="1112832" y="4002773"/>
            <a:ext cx="2489587" cy="1746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A1A94B-011B-4460-B62B-53F925047B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21" b="59437" l="21303" r="31814"/>
                    </a14:imgEffect>
                  </a14:imgLayer>
                </a14:imgProps>
              </a:ext>
            </a:extLst>
          </a:blip>
          <a:srcRect l="19989" t="44682" r="66872" b="38924"/>
          <a:stretch/>
        </p:blipFill>
        <p:spPr>
          <a:xfrm>
            <a:off x="1417209" y="4444702"/>
            <a:ext cx="2489587" cy="1746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68C3ED-3991-4AF0-B555-B259F201EE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21" b="59437" l="21303" r="31814"/>
                    </a14:imgEffect>
                  </a14:imgLayer>
                </a14:imgProps>
              </a:ext>
            </a:extLst>
          </a:blip>
          <a:srcRect l="19989" t="44682" r="66872" b="38924"/>
          <a:stretch/>
        </p:blipFill>
        <p:spPr>
          <a:xfrm>
            <a:off x="2419087" y="4411106"/>
            <a:ext cx="2489587" cy="1746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3D81FD-272F-4D79-977A-3C645058E2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21" b="59437" l="21303" r="31814"/>
                    </a14:imgEffect>
                  </a14:imgLayer>
                </a14:imgProps>
              </a:ext>
            </a:extLst>
          </a:blip>
          <a:srcRect l="19989" t="44682" r="66872" b="38924"/>
          <a:stretch/>
        </p:blipFill>
        <p:spPr>
          <a:xfrm>
            <a:off x="3029038" y="4411105"/>
            <a:ext cx="2489587" cy="174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74EC40-4BA4-4467-BA62-F94D7A857B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21" b="59437" l="21303" r="31814"/>
                    </a14:imgEffect>
                  </a14:imgLayer>
                </a14:imgProps>
              </a:ext>
            </a:extLst>
          </a:blip>
          <a:srcRect l="19989" t="44682" r="66872" b="38924"/>
          <a:stretch/>
        </p:blipFill>
        <p:spPr>
          <a:xfrm>
            <a:off x="4005488" y="4947994"/>
            <a:ext cx="2489587" cy="17463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422A57-7648-46B2-BE88-CA855F2732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21" b="59437" l="21303" r="31814"/>
                    </a14:imgEffect>
                  </a14:imgLayer>
                </a14:imgProps>
              </a:ext>
            </a:extLst>
          </a:blip>
          <a:srcRect l="19989" t="44682" r="66872" b="38924"/>
          <a:stretch/>
        </p:blipFill>
        <p:spPr>
          <a:xfrm>
            <a:off x="4860749" y="5181949"/>
            <a:ext cx="2489587" cy="1746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AED801-9315-484F-906B-A227061316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443" b="90495" l="24012" r="42533">
                        <a14:foregroundMark x1="35066" y1="44661" x2="31918" y2="89323"/>
                        <a14:foregroundMark x1="31918" y1="89323" x2="31625" y2="90495"/>
                        <a14:foregroundMark x1="35212" y1="45443" x2="34846" y2="45964"/>
                      </a14:backgroundRemoval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2" t="42683" r="55000" b="7782"/>
          <a:stretch/>
        </p:blipFill>
        <p:spPr>
          <a:xfrm>
            <a:off x="649407" y="1998520"/>
            <a:ext cx="3416438" cy="4090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2A6CF-5D70-4096-B086-0FFA82839C84}"/>
              </a:ext>
            </a:extLst>
          </p:cNvPr>
          <p:cNvSpPr txBox="1"/>
          <p:nvPr/>
        </p:nvSpPr>
        <p:spPr>
          <a:xfrm>
            <a:off x="3461656" y="4166552"/>
            <a:ext cx="5762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800" dirty="0">
                <a:ln>
                  <a:solidFill>
                    <a:srgbClr val="664D00"/>
                  </a:solidFill>
                </a:ln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Mirage Forest</a:t>
            </a:r>
          </a:p>
        </p:txBody>
      </p:sp>
    </p:spTree>
    <p:extLst>
      <p:ext uri="{BB962C8B-B14F-4D97-AF65-F5344CB8AC3E}">
        <p14:creationId xmlns:p14="http://schemas.microsoft.com/office/powerpoint/2010/main" val="14566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46226-832F-49C2-AE8F-5D80A4ED4ED6}"/>
              </a:ext>
            </a:extLst>
          </p:cNvPr>
          <p:cNvSpPr/>
          <p:nvPr/>
        </p:nvSpPr>
        <p:spPr>
          <a:xfrm>
            <a:off x="994686" y="1023991"/>
            <a:ext cx="9780105" cy="4770782"/>
          </a:xfrm>
          <a:prstGeom prst="rect">
            <a:avLst/>
          </a:prstGeom>
          <a:gradFill>
            <a:gsLst>
              <a:gs pos="41000">
                <a:schemeClr val="accent4">
                  <a:lumMod val="50000"/>
                </a:schemeClr>
              </a:gs>
              <a:gs pos="72000">
                <a:schemeClr val="tx1"/>
              </a:gs>
              <a:gs pos="10000">
                <a:schemeClr val="accent4">
                  <a:lumMod val="60000"/>
                  <a:lumOff val="40000"/>
                </a:schemeClr>
              </a:gs>
            </a:gsLst>
          </a:gradFill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A8888-81D2-4458-AA85-075AA0DD6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" r="12849" b="18908"/>
          <a:stretch/>
        </p:blipFill>
        <p:spPr>
          <a:xfrm>
            <a:off x="994685" y="1023991"/>
            <a:ext cx="9780105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EA81CA-994B-4C7A-8EA9-1BEB918A519E}"/>
              </a:ext>
            </a:extLst>
          </p:cNvPr>
          <p:cNvSpPr/>
          <p:nvPr/>
        </p:nvSpPr>
        <p:spPr>
          <a:xfrm>
            <a:off x="4216400" y="1381596"/>
            <a:ext cx="2520000" cy="2520000"/>
          </a:xfrm>
          <a:prstGeom prst="round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3840B-8951-4B5A-B51D-B2DD4CB35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t="16368" r="72951" b="31441"/>
          <a:stretch/>
        </p:blipFill>
        <p:spPr>
          <a:xfrm>
            <a:off x="1310800" y="1639648"/>
            <a:ext cx="2286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54EE9-51D6-4ABC-9DC0-A5EAC7689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315011" y="1493924"/>
            <a:ext cx="2322777" cy="2295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0B463-728F-4720-89AC-E98C0D2A5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667" y="1493924"/>
            <a:ext cx="2517866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0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7</cp:revision>
  <dcterms:created xsi:type="dcterms:W3CDTF">2018-08-01T16:27:12Z</dcterms:created>
  <dcterms:modified xsi:type="dcterms:W3CDTF">2018-08-01T17:23:15Z</dcterms:modified>
</cp:coreProperties>
</file>