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3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077BF34-CADC-42F8-854F-40C7EEE7E6B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E43587B-6AB1-425F-ACB9-9973DE9FAD7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5760" y="130392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Hello {{ name }}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82880" y="292608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Test23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163800" y="424296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Test24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Good bye {{ dog.name }}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LibreOffice/6.3.2.2$Linux_X86_64 LibreOffice_project/e1663a74855acfc3cddf258a1b61ef869561d205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2019-10-27T11:08:28Z</dcterms:created>
  <dc:creator/>
  <dc:description/>
  <dc:language>en-US</dc:language>
  <cp:lastModifiedBy/>
  <dcterms:modified xsi:type="dcterms:W3CDTF">2019-10-27T12:29:32Z</dcterms:modified>
  <cp:revision>4</cp:revision>
  <dc:subject/>
  <dc:title>Beehive</dc:title>
</cp:coreProperties>
</file>