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E95B-47A0-41EC-A3B7-2CB03BE1E1F8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C95E-43BF-46F0-9F92-5ED13A94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7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1" y="609600"/>
            <a:ext cx="847753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35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857250"/>
            <a:ext cx="74993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7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98600"/>
            <a:ext cx="85725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92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lfht\Desktop\Final project\Assem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9" t="6505" r="14793" b="11394"/>
          <a:stretch/>
        </p:blipFill>
        <p:spPr bwMode="auto">
          <a:xfrm>
            <a:off x="457200" y="152400"/>
            <a:ext cx="84582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6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Bayer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Mortensen</dc:creator>
  <cp:lastModifiedBy>Monto, Kyle W</cp:lastModifiedBy>
  <cp:revision>3</cp:revision>
  <dcterms:created xsi:type="dcterms:W3CDTF">2017-04-15T17:49:29Z</dcterms:created>
  <dcterms:modified xsi:type="dcterms:W3CDTF">2017-04-18T19:02:11Z</dcterms:modified>
</cp:coreProperties>
</file>