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2B151-D03E-BE48-B505-DD7842DCDF53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86C14-611E-3D45-A86E-20E14E990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3614530"/>
          </a:xfrm>
        </p:spPr>
        <p:txBody>
          <a:bodyPr/>
          <a:lstStyle/>
          <a:p>
            <a:r>
              <a:rPr lang="en-US" dirty="0"/>
              <a:t>COE1188 Final Project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54955" y="5062331"/>
            <a:ext cx="8825658" cy="10005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By: Matthew Damiani, Michael Mortensen, Kyle Monto, and Elizabeth </a:t>
            </a:r>
            <a:r>
              <a:rPr lang="en-US" sz="2000" dirty="0" err="1"/>
              <a:t>Shenck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364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 for milk carton</a:t>
            </a:r>
          </a:p>
          <a:p>
            <a:r>
              <a:rPr lang="en-US" dirty="0"/>
              <a:t>Gets weight reading every </a:t>
            </a:r>
            <a:r>
              <a:rPr lang="en-US" dirty="0" smtClean="0"/>
              <a:t>15 seconds</a:t>
            </a:r>
            <a:endParaRPr lang="en-US" dirty="0"/>
          </a:p>
          <a:p>
            <a:r>
              <a:rPr lang="en-US" dirty="0"/>
              <a:t>Converts reading to percentage remaining</a:t>
            </a:r>
          </a:p>
          <a:p>
            <a:r>
              <a:rPr lang="en-US" dirty="0"/>
              <a:t>Results posted to webpage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09161" y="1564019"/>
            <a:ext cx="2387600" cy="4085090"/>
            <a:chOff x="7901046" y="1338388"/>
            <a:chExt cx="2387600" cy="40850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01046" y="3277178"/>
              <a:ext cx="2387600" cy="2146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971" y="1338388"/>
              <a:ext cx="1471882" cy="2789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4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5999" y="2689606"/>
            <a:ext cx="1868557" cy="967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MSP432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3673" y="3608415"/>
            <a:ext cx="1232452" cy="72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CC3100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1758265" y="4263591"/>
            <a:ext cx="1099930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FSR402</a:t>
            </a:r>
          </a:p>
        </p:txBody>
      </p:sp>
      <p:sp>
        <p:nvSpPr>
          <p:cNvPr id="7" name="Oval 6"/>
          <p:cNvSpPr/>
          <p:nvPr/>
        </p:nvSpPr>
        <p:spPr>
          <a:xfrm>
            <a:off x="6590894" y="2906049"/>
            <a:ext cx="3127513" cy="1404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NodeRed</a:t>
            </a:r>
            <a:r>
              <a:rPr lang="en-US" dirty="0"/>
              <a:t>/</a:t>
            </a:r>
            <a:r>
              <a:rPr lang="en-US" dirty="0" err="1"/>
              <a:t>Bluemix</a:t>
            </a:r>
            <a:endParaRPr lang="en-US" dirty="0"/>
          </a:p>
        </p:txBody>
      </p:sp>
      <p:sp>
        <p:nvSpPr>
          <p:cNvPr id="10" name="Arrow: Bent-Up 9"/>
          <p:cNvSpPr/>
          <p:nvPr/>
        </p:nvSpPr>
        <p:spPr>
          <a:xfrm>
            <a:off x="2858195" y="3675091"/>
            <a:ext cx="477079" cy="95113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 13"/>
          <p:cNvSpPr/>
          <p:nvPr/>
        </p:nvSpPr>
        <p:spPr>
          <a:xfrm rot="5400000">
            <a:off x="4501982" y="2691811"/>
            <a:ext cx="583984" cy="12788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Up 14"/>
          <p:cNvSpPr/>
          <p:nvPr/>
        </p:nvSpPr>
        <p:spPr>
          <a:xfrm>
            <a:off x="5289899" y="4337284"/>
            <a:ext cx="3138484" cy="104309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 dirty="0" smtClean="0"/>
              <a:t>(</a:t>
            </a:r>
            <a:r>
              <a:rPr lang="en-US" dirty="0" smtClean="0"/>
              <a:t>Mechanical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255" y="1381577"/>
            <a:ext cx="3281477" cy="2250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342" y="2774150"/>
            <a:ext cx="5185088" cy="2335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Users\mlfht\Desktop\Final project\Assem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9" t="6505" r="14793" b="11394"/>
          <a:stretch/>
        </p:blipFill>
        <p:spPr bwMode="auto">
          <a:xfrm>
            <a:off x="1196255" y="3941755"/>
            <a:ext cx="3281477" cy="2461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(Hardware)</a:t>
            </a:r>
            <a:endParaRPr lang="en-US" dirty="0"/>
          </a:p>
        </p:txBody>
      </p:sp>
      <p:pic>
        <p:nvPicPr>
          <p:cNvPr id="1026" name="Picture 2" descr="https://raw.githubusercontent.com/kwm19/1188_Final_Project/master/schematic/project%20schemat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882" y="1306493"/>
            <a:ext cx="6361180" cy="48005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8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(Software)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4" y="1351385"/>
            <a:ext cx="7167790" cy="5133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606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Live Demo!!!</a:t>
            </a:r>
          </a:p>
        </p:txBody>
      </p:sp>
    </p:spTree>
    <p:extLst>
      <p:ext uri="{BB962C8B-B14F-4D97-AF65-F5344CB8AC3E}">
        <p14:creationId xmlns:p14="http://schemas.microsoft.com/office/powerpoint/2010/main" val="39859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Had More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scales for other refrigerator items (juice, eggs, etc.)</a:t>
            </a:r>
          </a:p>
          <a:p>
            <a:r>
              <a:rPr lang="en-US" dirty="0"/>
              <a:t>Perform data analysis on milk drinking habits/tendencies (what times of that day do you drink the most milk???)</a:t>
            </a:r>
          </a:p>
          <a:p>
            <a:r>
              <a:rPr lang="en-US" dirty="0"/>
              <a:t>Send alerts to MSP432 and flash LED if you’re not drinking enough </a:t>
            </a:r>
            <a:r>
              <a:rPr lang="en-US" dirty="0" smtClean="0"/>
              <a:t>milk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32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249</TotalTime>
  <Words>110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COE1188 Final Project </vt:lpstr>
      <vt:lpstr>Overview</vt:lpstr>
      <vt:lpstr>System Architecture</vt:lpstr>
      <vt:lpstr>Implementation (Mechanical)</vt:lpstr>
      <vt:lpstr>Implementation (Hardware)</vt:lpstr>
      <vt:lpstr>Implementation (Software)</vt:lpstr>
      <vt:lpstr>PowerPoint Presentation</vt:lpstr>
      <vt:lpstr>If We Had More Time…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COE1188 Final Project</dc:title>
  <dc:creator>Damiani, Matthew W</dc:creator>
  <cp:lastModifiedBy>Damiani, Matthew W</cp:lastModifiedBy>
  <cp:revision>29</cp:revision>
  <dcterms:created xsi:type="dcterms:W3CDTF">2017-04-14T20:51:19Z</dcterms:created>
  <dcterms:modified xsi:type="dcterms:W3CDTF">2017-04-18T19:17:46Z</dcterms:modified>
</cp:coreProperties>
</file>