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0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58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1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3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7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7060-93D7-49A9-9541-83CD222A206E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1494-AF2A-4287-8D24-0088A2169D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テスト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7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テスト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桑名繁生</dc:creator>
  <cp:lastModifiedBy>桑名繁生</cp:lastModifiedBy>
  <cp:revision>1</cp:revision>
  <dcterms:created xsi:type="dcterms:W3CDTF">2017-11-06T13:20:59Z</dcterms:created>
  <dcterms:modified xsi:type="dcterms:W3CDTF">2017-11-06T13:21:27Z</dcterms:modified>
</cp:coreProperties>
</file>