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NEC–2022, 26 April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Сокращения имён файлов. В работе с командами, в качестве аргументов которых выступает путь к какому-либо каталогу или файлу, можно использовать сокращённую запись пути.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Приобреcти практические навыки взаимодействия пользователя с системой посредством командной строки.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Команда man используется для просмотра (оперативная помощь) в диалоговом режиме руководства (manual) по основным командам операционной системы типа Linux.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Команда cd. Команда cd используется для перемещения по файловой системе операционной системы типа Linux.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Команда pwd. Для определения абсолютного пути к текущему каталогу используется команда pwd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Команда ls. Команда ls используется для просмотра содержимого каталога.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Команда mkdir. Команда mkdir используется для создания каталогов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Команда rm. Команда rm используется для удаления файлов и/или каталогов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Команда history. Для вывода на экран списка ранее выполненных команд используется команда history. Выводимые на экран команды в списке нумеруются. К любой команде из выведенного на экран списка можно обратиться по её номеру в списке, воспользовавшись конструкцией !.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/>
  <cp:keywords/>
  <dcterms:created xsi:type="dcterms:W3CDTF">2022-04-26T17:30:46Z</dcterms:created>
  <dcterms:modified xsi:type="dcterms:W3CDTF">2022-04-26T17:30:46Z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26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