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NEC–2022, 26 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Научиться оформлять отчёты с помощью легковесного языка разметки 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Базовые сведения о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Создание заголовков</a:t>
            </a:r>
          </a:p>
          <a:p>
            <a:pPr lvl="0"/>
            <a:r>
              <a:rPr/>
              <a:t>Шрифт</a:t>
            </a:r>
          </a:p>
          <a:p>
            <a:pPr lvl="0"/>
            <a:r>
              <a:rPr/>
              <a:t>Блоки цитирования</a:t>
            </a:r>
          </a:p>
          <a:p>
            <a:pPr lvl="0"/>
            <a:r>
              <a:rPr/>
              <a:t>Вложение одного списка в другой</a:t>
            </a:r>
          </a:p>
          <a:p>
            <a:pPr lvl="0"/>
            <a:r>
              <a:rPr/>
              <a:t>Загрузка фотографий</a:t>
            </a:r>
          </a:p>
          <a:p>
            <a:pPr lvl="0"/>
            <a:r>
              <a:rPr/>
              <a:t>Команды, используемые для ввода кода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Обработка файлов в формате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Для обработки файлов в формате Markdown будем использовать Pandoc https://pandoc.org/. Конкретно, нам понадобится программа pandoc , pandoc-citeproc https://github.com/jgm/pandoc/releases, pandoc-crossref https://github.com/lierdakil/pandoc-crossref/releases.</a:t>
            </a:r>
          </a:p>
          <a:p>
            <a:pPr lvl="0"/>
            <a:r>
              <a:rPr/>
              <a:t>Преобразовываем файл readme.md с помощью команды pandoc в pdf и docx.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Загрузка наших файлов на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Осуществляется с помощью команд:</a:t>
            </a:r>
          </a:p>
          <a:p>
            <a:pPr lvl="0"/>
            <a:r>
              <a:rPr/>
              <a:t>git add .</a:t>
            </a:r>
          </a:p>
          <a:p>
            <a:pPr lvl="0"/>
            <a:r>
              <a:rPr/>
              <a:t>git commit -am ’ ’</a:t>
            </a:r>
          </a:p>
          <a:p>
            <a:pPr lvl="0"/>
            <a:r>
              <a:rPr/>
              <a:t>git push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/>
  <cp:keywords/>
  <dcterms:created xsi:type="dcterms:W3CDTF">2022-04-26T17:30:38Z</dcterms:created>
  <dcterms:modified xsi:type="dcterms:W3CDTF">2022-04-26T17:30:38Z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26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