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C04A4-7139-4509-BA1B-FE2B10CF2834}" v="44" dt="2025-04-01T23:38:41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Wolff (He/Him)" userId="17ddafa3-045a-4cba-b61b-40142f7acafa" providerId="ADAL" clId="{F49C04A4-7139-4509-BA1B-FE2B10CF2834}"/>
    <pc:docChg chg="custSel addSld modSld">
      <pc:chgData name="Kyle Wolff (He/Him)" userId="17ddafa3-045a-4cba-b61b-40142f7acafa" providerId="ADAL" clId="{F49C04A4-7139-4509-BA1B-FE2B10CF2834}" dt="2025-04-02T00:34:10.407" v="348" actId="1076"/>
      <pc:docMkLst>
        <pc:docMk/>
      </pc:docMkLst>
      <pc:sldChg chg="modSp">
        <pc:chgData name="Kyle Wolff (He/Him)" userId="17ddafa3-045a-4cba-b61b-40142f7acafa" providerId="ADAL" clId="{F49C04A4-7139-4509-BA1B-FE2B10CF2834}" dt="2025-04-01T23:38:41.623" v="43" actId="20577"/>
        <pc:sldMkLst>
          <pc:docMk/>
          <pc:sldMk cId="3355506243" sldId="257"/>
        </pc:sldMkLst>
        <pc:graphicFrameChg chg="mod">
          <ac:chgData name="Kyle Wolff (He/Him)" userId="17ddafa3-045a-4cba-b61b-40142f7acafa" providerId="ADAL" clId="{F49C04A4-7139-4509-BA1B-FE2B10CF2834}" dt="2025-04-01T23:38:41.623" v="43" actId="20577"/>
          <ac:graphicFrameMkLst>
            <pc:docMk/>
            <pc:sldMk cId="3355506243" sldId="257"/>
            <ac:graphicFrameMk id="5" creationId="{A1668E97-4AF3-4294-78CB-FDD329BD95B5}"/>
          </ac:graphicFrameMkLst>
        </pc:graphicFrameChg>
      </pc:sldChg>
      <pc:sldChg chg="modSp mod">
        <pc:chgData name="Kyle Wolff (He/Him)" userId="17ddafa3-045a-4cba-b61b-40142f7acafa" providerId="ADAL" clId="{F49C04A4-7139-4509-BA1B-FE2B10CF2834}" dt="2025-04-01T23:42:05.703" v="179" actId="20577"/>
        <pc:sldMkLst>
          <pc:docMk/>
          <pc:sldMk cId="3383324287" sldId="258"/>
        </pc:sldMkLst>
        <pc:spChg chg="mod">
          <ac:chgData name="Kyle Wolff (He/Him)" userId="17ddafa3-045a-4cba-b61b-40142f7acafa" providerId="ADAL" clId="{F49C04A4-7139-4509-BA1B-FE2B10CF2834}" dt="2025-04-01T23:42:05.703" v="179" actId="20577"/>
          <ac:spMkLst>
            <pc:docMk/>
            <pc:sldMk cId="3383324287" sldId="258"/>
            <ac:spMk id="3" creationId="{891194E4-4A7A-653E-E978-863F0C709A06}"/>
          </ac:spMkLst>
        </pc:spChg>
        <pc:spChg chg="mod">
          <ac:chgData name="Kyle Wolff (He/Him)" userId="17ddafa3-045a-4cba-b61b-40142f7acafa" providerId="ADAL" clId="{F49C04A4-7139-4509-BA1B-FE2B10CF2834}" dt="2025-04-01T23:39:08.385" v="45" actId="255"/>
          <ac:spMkLst>
            <pc:docMk/>
            <pc:sldMk cId="3383324287" sldId="258"/>
            <ac:spMk id="5" creationId="{E98A0FF2-0C46-DA30-E145-B695E0FA2DB3}"/>
          </ac:spMkLst>
        </pc:spChg>
        <pc:spChg chg="mod">
          <ac:chgData name="Kyle Wolff (He/Him)" userId="17ddafa3-045a-4cba-b61b-40142f7acafa" providerId="ADAL" clId="{F49C04A4-7139-4509-BA1B-FE2B10CF2834}" dt="2025-04-01T23:39:12.174" v="46" actId="255"/>
          <ac:spMkLst>
            <pc:docMk/>
            <pc:sldMk cId="3383324287" sldId="258"/>
            <ac:spMk id="8" creationId="{9C69F327-EE23-08CE-462C-48B28D6A02CA}"/>
          </ac:spMkLst>
        </pc:spChg>
      </pc:sldChg>
      <pc:sldChg chg="addSp delSp modSp mod setBg">
        <pc:chgData name="Kyle Wolff (He/Him)" userId="17ddafa3-045a-4cba-b61b-40142f7acafa" providerId="ADAL" clId="{F49C04A4-7139-4509-BA1B-FE2B10CF2834}" dt="2025-04-01T23:54:58.649" v="299" actId="1076"/>
        <pc:sldMkLst>
          <pc:docMk/>
          <pc:sldMk cId="1172417908" sldId="259"/>
        </pc:sldMkLst>
        <pc:spChg chg="mod">
          <ac:chgData name="Kyle Wolff (He/Him)" userId="17ddafa3-045a-4cba-b61b-40142f7acafa" providerId="ADAL" clId="{F49C04A4-7139-4509-BA1B-FE2B10CF2834}" dt="2025-04-01T23:54:52.365" v="297" actId="1076"/>
          <ac:spMkLst>
            <pc:docMk/>
            <pc:sldMk cId="1172417908" sldId="259"/>
            <ac:spMk id="2" creationId="{A905617F-BC7B-DC94-23C9-46EE54FE3BC2}"/>
          </ac:spMkLst>
        </pc:spChg>
        <pc:spChg chg="del mod">
          <ac:chgData name="Kyle Wolff (He/Him)" userId="17ddafa3-045a-4cba-b61b-40142f7acafa" providerId="ADAL" clId="{F49C04A4-7139-4509-BA1B-FE2B10CF2834}" dt="2025-04-01T23:53:08.655" v="270" actId="478"/>
          <ac:spMkLst>
            <pc:docMk/>
            <pc:sldMk cId="1172417908" sldId="259"/>
            <ac:spMk id="3" creationId="{5D4318CA-FEA5-B590-5A9A-EDE53E46DAF7}"/>
          </ac:spMkLst>
        </pc:spChg>
        <pc:spChg chg="add">
          <ac:chgData name="Kyle Wolff (He/Him)" userId="17ddafa3-045a-4cba-b61b-40142f7acafa" providerId="ADAL" clId="{F49C04A4-7139-4509-BA1B-FE2B10CF2834}" dt="2025-04-01T23:54:06.692" v="277" actId="26606"/>
          <ac:spMkLst>
            <pc:docMk/>
            <pc:sldMk cId="1172417908" sldId="259"/>
            <ac:spMk id="18" creationId="{74ABF6B1-3A9A-4CEE-889E-0D96AB03A7D5}"/>
          </ac:spMkLst>
        </pc:spChg>
        <pc:picChg chg="add mod ord">
          <ac:chgData name="Kyle Wolff (He/Him)" userId="17ddafa3-045a-4cba-b61b-40142f7acafa" providerId="ADAL" clId="{F49C04A4-7139-4509-BA1B-FE2B10CF2834}" dt="2025-04-01T23:54:58.649" v="299" actId="1076"/>
          <ac:picMkLst>
            <pc:docMk/>
            <pc:sldMk cId="1172417908" sldId="259"/>
            <ac:picMk id="5" creationId="{EADDD6BF-2D71-5A4F-3EEE-FB0DB65C7CF1}"/>
          </ac:picMkLst>
        </pc:picChg>
        <pc:picChg chg="add mod">
          <ac:chgData name="Kyle Wolff (He/Him)" userId="17ddafa3-045a-4cba-b61b-40142f7acafa" providerId="ADAL" clId="{F49C04A4-7139-4509-BA1B-FE2B10CF2834}" dt="2025-04-01T23:54:39.007" v="294" actId="1076"/>
          <ac:picMkLst>
            <pc:docMk/>
            <pc:sldMk cId="1172417908" sldId="259"/>
            <ac:picMk id="7" creationId="{3899AE75-B295-5646-B49F-7A98A4160458}"/>
          </ac:picMkLst>
        </pc:picChg>
        <pc:picChg chg="add mod">
          <ac:chgData name="Kyle Wolff (He/Him)" userId="17ddafa3-045a-4cba-b61b-40142f7acafa" providerId="ADAL" clId="{F49C04A4-7139-4509-BA1B-FE2B10CF2834}" dt="2025-04-01T23:54:31.575" v="291" actId="14100"/>
          <ac:picMkLst>
            <pc:docMk/>
            <pc:sldMk cId="1172417908" sldId="259"/>
            <ac:picMk id="9" creationId="{B1ACCB7C-ED70-5A62-DBC7-ED285582D307}"/>
          </ac:picMkLst>
        </pc:picChg>
        <pc:cxnChg chg="add">
          <ac:chgData name="Kyle Wolff (He/Him)" userId="17ddafa3-045a-4cba-b61b-40142f7acafa" providerId="ADAL" clId="{F49C04A4-7139-4509-BA1B-FE2B10CF2834}" dt="2025-04-01T23:54:06.692" v="277" actId="26606"/>
          <ac:cxnSpMkLst>
            <pc:docMk/>
            <pc:sldMk cId="1172417908" sldId="259"/>
            <ac:cxnSpMk id="14" creationId="{F64F9B95-9045-48D2-B9F3-2927E98F54AA}"/>
          </ac:cxnSpMkLst>
        </pc:cxnChg>
        <pc:cxnChg chg="add">
          <ac:chgData name="Kyle Wolff (He/Him)" userId="17ddafa3-045a-4cba-b61b-40142f7acafa" providerId="ADAL" clId="{F49C04A4-7139-4509-BA1B-FE2B10CF2834}" dt="2025-04-01T23:54:06.692" v="277" actId="26606"/>
          <ac:cxnSpMkLst>
            <pc:docMk/>
            <pc:sldMk cId="1172417908" sldId="259"/>
            <ac:cxnSpMk id="16" creationId="{085AA86F-6A4D-4BCB-A045-D992CDC2959B}"/>
          </ac:cxnSpMkLst>
        </pc:cxnChg>
        <pc:cxnChg chg="add">
          <ac:chgData name="Kyle Wolff (He/Him)" userId="17ddafa3-045a-4cba-b61b-40142f7acafa" providerId="ADAL" clId="{F49C04A4-7139-4509-BA1B-FE2B10CF2834}" dt="2025-04-01T23:54:06.692" v="277" actId="26606"/>
          <ac:cxnSpMkLst>
            <pc:docMk/>
            <pc:sldMk cId="1172417908" sldId="259"/>
            <ac:cxnSpMk id="20" creationId="{E0AA8030-FA65-4B8E-8530-372EEE8517CB}"/>
          </ac:cxnSpMkLst>
        </pc:cxnChg>
      </pc:sldChg>
      <pc:sldChg chg="addSp delSp modSp new mod">
        <pc:chgData name="Kyle Wolff (He/Him)" userId="17ddafa3-045a-4cba-b61b-40142f7acafa" providerId="ADAL" clId="{F49C04A4-7139-4509-BA1B-FE2B10CF2834}" dt="2025-04-02T00:34:10.407" v="348" actId="1076"/>
        <pc:sldMkLst>
          <pc:docMk/>
          <pc:sldMk cId="3886059974" sldId="260"/>
        </pc:sldMkLst>
        <pc:spChg chg="mod">
          <ac:chgData name="Kyle Wolff (He/Him)" userId="17ddafa3-045a-4cba-b61b-40142f7acafa" providerId="ADAL" clId="{F49C04A4-7139-4509-BA1B-FE2B10CF2834}" dt="2025-04-02T00:23:59.623" v="336" actId="20577"/>
          <ac:spMkLst>
            <pc:docMk/>
            <pc:sldMk cId="3886059974" sldId="260"/>
            <ac:spMk id="2" creationId="{F0D5C299-A6D1-366E-ED49-F778F035780D}"/>
          </ac:spMkLst>
        </pc:spChg>
        <pc:spChg chg="del">
          <ac:chgData name="Kyle Wolff (He/Him)" userId="17ddafa3-045a-4cba-b61b-40142f7acafa" providerId="ADAL" clId="{F49C04A4-7139-4509-BA1B-FE2B10CF2834}" dt="2025-04-02T00:29:37.577" v="337" actId="478"/>
          <ac:spMkLst>
            <pc:docMk/>
            <pc:sldMk cId="3886059974" sldId="260"/>
            <ac:spMk id="3" creationId="{1463C68B-51EE-FA00-C73B-9920189C83AF}"/>
          </ac:spMkLst>
        </pc:spChg>
        <pc:picChg chg="add del mod">
          <ac:chgData name="Kyle Wolff (He/Him)" userId="17ddafa3-045a-4cba-b61b-40142f7acafa" providerId="ADAL" clId="{F49C04A4-7139-4509-BA1B-FE2B10CF2834}" dt="2025-04-02T00:29:54.345" v="340" actId="478"/>
          <ac:picMkLst>
            <pc:docMk/>
            <pc:sldMk cId="3886059974" sldId="260"/>
            <ac:picMk id="5" creationId="{9AB8C850-B79C-0B88-73D3-4397F6B55E7E}"/>
          </ac:picMkLst>
        </pc:picChg>
        <pc:picChg chg="add mod">
          <ac:chgData name="Kyle Wolff (He/Him)" userId="17ddafa3-045a-4cba-b61b-40142f7acafa" providerId="ADAL" clId="{F49C04A4-7139-4509-BA1B-FE2B10CF2834}" dt="2025-04-02T00:31:11.306" v="343" actId="14100"/>
          <ac:picMkLst>
            <pc:docMk/>
            <pc:sldMk cId="3886059974" sldId="260"/>
            <ac:picMk id="7" creationId="{8057DCD9-404B-30BD-D727-7C2D2DB28581}"/>
          </ac:picMkLst>
        </pc:picChg>
        <pc:picChg chg="add mod">
          <ac:chgData name="Kyle Wolff (He/Him)" userId="17ddafa3-045a-4cba-b61b-40142f7acafa" providerId="ADAL" clId="{F49C04A4-7139-4509-BA1B-FE2B10CF2834}" dt="2025-04-02T00:34:10.407" v="348" actId="1076"/>
          <ac:picMkLst>
            <pc:docMk/>
            <pc:sldMk cId="3886059974" sldId="260"/>
            <ac:picMk id="9" creationId="{9FBE7898-B144-E90A-8A25-F1A403F5284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38240-EFF7-4E8E-8E99-ECA5EDBB9C3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494337-2B64-4799-BFF9-FBE0D4E5E95D}">
      <dgm:prSet/>
      <dgm:spPr/>
      <dgm:t>
        <a:bodyPr/>
        <a:lstStyle/>
        <a:p>
          <a:r>
            <a:rPr lang="en-US"/>
            <a:t>Altair is a Python library for statistical data visualization</a:t>
          </a:r>
        </a:p>
      </dgm:t>
    </dgm:pt>
    <dgm:pt modelId="{0427E154-67DD-495A-B2A9-8D1C937B83BD}" type="parTrans" cxnId="{A4F48C08-41AA-4835-A453-4633E2FABA58}">
      <dgm:prSet/>
      <dgm:spPr/>
      <dgm:t>
        <a:bodyPr/>
        <a:lstStyle/>
        <a:p>
          <a:endParaRPr lang="en-US"/>
        </a:p>
      </dgm:t>
    </dgm:pt>
    <dgm:pt modelId="{4CDD376A-3ECF-465A-86D5-F0F900F75661}" type="sibTrans" cxnId="{A4F48C08-41AA-4835-A453-4633E2FABA58}">
      <dgm:prSet/>
      <dgm:spPr/>
      <dgm:t>
        <a:bodyPr/>
        <a:lstStyle/>
        <a:p>
          <a:endParaRPr lang="en-US"/>
        </a:p>
      </dgm:t>
    </dgm:pt>
    <dgm:pt modelId="{A1B15187-3F56-49BC-9B49-929062A3BA9E}">
      <dgm:prSet/>
      <dgm:spPr/>
      <dgm:t>
        <a:bodyPr/>
        <a:lstStyle/>
        <a:p>
          <a:r>
            <a:rPr lang="en-US" dirty="0"/>
            <a:t>The library is built on Vega-Lite which is a high-level visualization grammar</a:t>
          </a:r>
        </a:p>
      </dgm:t>
    </dgm:pt>
    <dgm:pt modelId="{7346AEAA-2224-4911-8397-96123DA04224}" type="parTrans" cxnId="{8C6D1F24-0532-4D49-B3D2-FA2C3271C40C}">
      <dgm:prSet/>
      <dgm:spPr/>
      <dgm:t>
        <a:bodyPr/>
        <a:lstStyle/>
        <a:p>
          <a:endParaRPr lang="en-US"/>
        </a:p>
      </dgm:t>
    </dgm:pt>
    <dgm:pt modelId="{F8E5FBCA-9E7F-4545-BA3C-2398B3463F11}" type="sibTrans" cxnId="{8C6D1F24-0532-4D49-B3D2-FA2C3271C40C}">
      <dgm:prSet/>
      <dgm:spPr/>
      <dgm:t>
        <a:bodyPr/>
        <a:lstStyle/>
        <a:p>
          <a:endParaRPr lang="en-US"/>
        </a:p>
      </dgm:t>
    </dgm:pt>
    <dgm:pt modelId="{02FF5B69-A7D6-4815-AF49-9B99F5820226}">
      <dgm:prSet/>
      <dgm:spPr/>
      <dgm:t>
        <a:bodyPr/>
        <a:lstStyle/>
        <a:p>
          <a:r>
            <a:rPr lang="en-US" dirty="0"/>
            <a:t>Designed for simplicity, clarity, and interactivity</a:t>
          </a:r>
        </a:p>
      </dgm:t>
    </dgm:pt>
    <dgm:pt modelId="{B5920F82-9AE9-487D-AE0F-4CBEC501354E}" type="parTrans" cxnId="{A6C3082C-6A9C-4AE2-9229-D788D8E6F11A}">
      <dgm:prSet/>
      <dgm:spPr/>
      <dgm:t>
        <a:bodyPr/>
        <a:lstStyle/>
        <a:p>
          <a:endParaRPr lang="en-US"/>
        </a:p>
      </dgm:t>
    </dgm:pt>
    <dgm:pt modelId="{A23EEAEE-77F8-41C6-9047-D62CB717EC3B}" type="sibTrans" cxnId="{A6C3082C-6A9C-4AE2-9229-D788D8E6F11A}">
      <dgm:prSet/>
      <dgm:spPr/>
      <dgm:t>
        <a:bodyPr/>
        <a:lstStyle/>
        <a:p>
          <a:endParaRPr lang="en-US"/>
        </a:p>
      </dgm:t>
    </dgm:pt>
    <dgm:pt modelId="{5B014159-13D0-4219-BEDB-AF303B1F8E18}">
      <dgm:prSet/>
      <dgm:spPr/>
      <dgm:t>
        <a:bodyPr/>
        <a:lstStyle/>
        <a:p>
          <a:r>
            <a:rPr lang="en-US" dirty="0"/>
            <a:t>Fits perfectly with Pandas for fast, clean charting</a:t>
          </a:r>
        </a:p>
      </dgm:t>
    </dgm:pt>
    <dgm:pt modelId="{6B0F4809-D6E7-40C4-999F-28E73314216F}" type="parTrans" cxnId="{BF1B363C-8002-4EE2-A2B9-6895DF52C4C8}">
      <dgm:prSet/>
      <dgm:spPr/>
      <dgm:t>
        <a:bodyPr/>
        <a:lstStyle/>
        <a:p>
          <a:endParaRPr lang="en-US"/>
        </a:p>
      </dgm:t>
    </dgm:pt>
    <dgm:pt modelId="{4BB4359B-C82A-4B24-A7A6-D9D9517E84CC}" type="sibTrans" cxnId="{BF1B363C-8002-4EE2-A2B9-6895DF52C4C8}">
      <dgm:prSet/>
      <dgm:spPr/>
      <dgm:t>
        <a:bodyPr/>
        <a:lstStyle/>
        <a:p>
          <a:endParaRPr lang="en-US"/>
        </a:p>
      </dgm:t>
    </dgm:pt>
    <dgm:pt modelId="{DC16BB75-6D3B-4BCB-99A0-2253034A605F}" type="pres">
      <dgm:prSet presAssocID="{66038240-EFF7-4E8E-8E99-ECA5EDBB9C3B}" presName="outerComposite" presStyleCnt="0">
        <dgm:presLayoutVars>
          <dgm:chMax val="5"/>
          <dgm:dir/>
          <dgm:resizeHandles val="exact"/>
        </dgm:presLayoutVars>
      </dgm:prSet>
      <dgm:spPr/>
    </dgm:pt>
    <dgm:pt modelId="{8203915E-8B55-4058-A1D6-7E6EF81135C4}" type="pres">
      <dgm:prSet presAssocID="{66038240-EFF7-4E8E-8E99-ECA5EDBB9C3B}" presName="dummyMaxCanvas" presStyleCnt="0">
        <dgm:presLayoutVars/>
      </dgm:prSet>
      <dgm:spPr/>
    </dgm:pt>
    <dgm:pt modelId="{FF1B3F5B-DD11-4AB4-8FCB-7DFC70E674F1}" type="pres">
      <dgm:prSet presAssocID="{66038240-EFF7-4E8E-8E99-ECA5EDBB9C3B}" presName="FourNodes_1" presStyleLbl="node1" presStyleIdx="0" presStyleCnt="4">
        <dgm:presLayoutVars>
          <dgm:bulletEnabled val="1"/>
        </dgm:presLayoutVars>
      </dgm:prSet>
      <dgm:spPr/>
    </dgm:pt>
    <dgm:pt modelId="{C9E8EC80-0C77-4148-BCFF-F19F8F265461}" type="pres">
      <dgm:prSet presAssocID="{66038240-EFF7-4E8E-8E99-ECA5EDBB9C3B}" presName="FourNodes_2" presStyleLbl="node1" presStyleIdx="1" presStyleCnt="4">
        <dgm:presLayoutVars>
          <dgm:bulletEnabled val="1"/>
        </dgm:presLayoutVars>
      </dgm:prSet>
      <dgm:spPr/>
    </dgm:pt>
    <dgm:pt modelId="{3D9668A7-6DA6-40B4-A48A-E22A4A7532EB}" type="pres">
      <dgm:prSet presAssocID="{66038240-EFF7-4E8E-8E99-ECA5EDBB9C3B}" presName="FourNodes_3" presStyleLbl="node1" presStyleIdx="2" presStyleCnt="4">
        <dgm:presLayoutVars>
          <dgm:bulletEnabled val="1"/>
        </dgm:presLayoutVars>
      </dgm:prSet>
      <dgm:spPr/>
    </dgm:pt>
    <dgm:pt modelId="{48B3FCE7-EC07-46C5-BA43-F1305E1728F0}" type="pres">
      <dgm:prSet presAssocID="{66038240-EFF7-4E8E-8E99-ECA5EDBB9C3B}" presName="FourNodes_4" presStyleLbl="node1" presStyleIdx="3" presStyleCnt="4">
        <dgm:presLayoutVars>
          <dgm:bulletEnabled val="1"/>
        </dgm:presLayoutVars>
      </dgm:prSet>
      <dgm:spPr/>
    </dgm:pt>
    <dgm:pt modelId="{8533CBF7-3956-4C71-9331-AEB5585675E5}" type="pres">
      <dgm:prSet presAssocID="{66038240-EFF7-4E8E-8E99-ECA5EDBB9C3B}" presName="FourConn_1-2" presStyleLbl="fgAccFollowNode1" presStyleIdx="0" presStyleCnt="3">
        <dgm:presLayoutVars>
          <dgm:bulletEnabled val="1"/>
        </dgm:presLayoutVars>
      </dgm:prSet>
      <dgm:spPr/>
    </dgm:pt>
    <dgm:pt modelId="{D2B56808-AAB7-4FC4-94F7-B8B618603AD0}" type="pres">
      <dgm:prSet presAssocID="{66038240-EFF7-4E8E-8E99-ECA5EDBB9C3B}" presName="FourConn_2-3" presStyleLbl="fgAccFollowNode1" presStyleIdx="1" presStyleCnt="3">
        <dgm:presLayoutVars>
          <dgm:bulletEnabled val="1"/>
        </dgm:presLayoutVars>
      </dgm:prSet>
      <dgm:spPr/>
    </dgm:pt>
    <dgm:pt modelId="{77029AE6-04EB-428E-812E-8524A6207125}" type="pres">
      <dgm:prSet presAssocID="{66038240-EFF7-4E8E-8E99-ECA5EDBB9C3B}" presName="FourConn_3-4" presStyleLbl="fgAccFollowNode1" presStyleIdx="2" presStyleCnt="3">
        <dgm:presLayoutVars>
          <dgm:bulletEnabled val="1"/>
        </dgm:presLayoutVars>
      </dgm:prSet>
      <dgm:spPr/>
    </dgm:pt>
    <dgm:pt modelId="{6843D4C5-3840-407B-B7F8-1475DA5D966F}" type="pres">
      <dgm:prSet presAssocID="{66038240-EFF7-4E8E-8E99-ECA5EDBB9C3B}" presName="FourNodes_1_text" presStyleLbl="node1" presStyleIdx="3" presStyleCnt="4">
        <dgm:presLayoutVars>
          <dgm:bulletEnabled val="1"/>
        </dgm:presLayoutVars>
      </dgm:prSet>
      <dgm:spPr/>
    </dgm:pt>
    <dgm:pt modelId="{6E0B6757-2089-43E9-9118-05E60A222580}" type="pres">
      <dgm:prSet presAssocID="{66038240-EFF7-4E8E-8E99-ECA5EDBB9C3B}" presName="FourNodes_2_text" presStyleLbl="node1" presStyleIdx="3" presStyleCnt="4">
        <dgm:presLayoutVars>
          <dgm:bulletEnabled val="1"/>
        </dgm:presLayoutVars>
      </dgm:prSet>
      <dgm:spPr/>
    </dgm:pt>
    <dgm:pt modelId="{48624122-1089-4CD8-A274-3FCFE96DC48F}" type="pres">
      <dgm:prSet presAssocID="{66038240-EFF7-4E8E-8E99-ECA5EDBB9C3B}" presName="FourNodes_3_text" presStyleLbl="node1" presStyleIdx="3" presStyleCnt="4">
        <dgm:presLayoutVars>
          <dgm:bulletEnabled val="1"/>
        </dgm:presLayoutVars>
      </dgm:prSet>
      <dgm:spPr/>
    </dgm:pt>
    <dgm:pt modelId="{B795B738-D688-41C9-BA8B-9567A1247710}" type="pres">
      <dgm:prSet presAssocID="{66038240-EFF7-4E8E-8E99-ECA5EDBB9C3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77E6301-6AA7-4F90-A2F8-8E4C2399803E}" type="presOf" srcId="{F8E5FBCA-9E7F-4545-BA3C-2398B3463F11}" destId="{D2B56808-AAB7-4FC4-94F7-B8B618603AD0}" srcOrd="0" destOrd="0" presId="urn:microsoft.com/office/officeart/2005/8/layout/vProcess5"/>
    <dgm:cxn modelId="{7895EF06-BA3D-4683-8C2F-560254B4ABF8}" type="presOf" srcId="{02FF5B69-A7D6-4815-AF49-9B99F5820226}" destId="{3D9668A7-6DA6-40B4-A48A-E22A4A7532EB}" srcOrd="0" destOrd="0" presId="urn:microsoft.com/office/officeart/2005/8/layout/vProcess5"/>
    <dgm:cxn modelId="{A4F48C08-41AA-4835-A453-4633E2FABA58}" srcId="{66038240-EFF7-4E8E-8E99-ECA5EDBB9C3B}" destId="{8F494337-2B64-4799-BFF9-FBE0D4E5E95D}" srcOrd="0" destOrd="0" parTransId="{0427E154-67DD-495A-B2A9-8D1C937B83BD}" sibTransId="{4CDD376A-3ECF-465A-86D5-F0F900F75661}"/>
    <dgm:cxn modelId="{8C6D1F24-0532-4D49-B3D2-FA2C3271C40C}" srcId="{66038240-EFF7-4E8E-8E99-ECA5EDBB9C3B}" destId="{A1B15187-3F56-49BC-9B49-929062A3BA9E}" srcOrd="1" destOrd="0" parTransId="{7346AEAA-2224-4911-8397-96123DA04224}" sibTransId="{F8E5FBCA-9E7F-4545-BA3C-2398B3463F11}"/>
    <dgm:cxn modelId="{F3698724-FFB2-4DCE-A9BF-D5EC4027FF67}" type="presOf" srcId="{8F494337-2B64-4799-BFF9-FBE0D4E5E95D}" destId="{6843D4C5-3840-407B-B7F8-1475DA5D966F}" srcOrd="1" destOrd="0" presId="urn:microsoft.com/office/officeart/2005/8/layout/vProcess5"/>
    <dgm:cxn modelId="{A6C3082C-6A9C-4AE2-9229-D788D8E6F11A}" srcId="{66038240-EFF7-4E8E-8E99-ECA5EDBB9C3B}" destId="{02FF5B69-A7D6-4815-AF49-9B99F5820226}" srcOrd="2" destOrd="0" parTransId="{B5920F82-9AE9-487D-AE0F-4CBEC501354E}" sibTransId="{A23EEAEE-77F8-41C6-9047-D62CB717EC3B}"/>
    <dgm:cxn modelId="{BF1B363C-8002-4EE2-A2B9-6895DF52C4C8}" srcId="{66038240-EFF7-4E8E-8E99-ECA5EDBB9C3B}" destId="{5B014159-13D0-4219-BEDB-AF303B1F8E18}" srcOrd="3" destOrd="0" parTransId="{6B0F4809-D6E7-40C4-999F-28E73314216F}" sibTransId="{4BB4359B-C82A-4B24-A7A6-D9D9517E84CC}"/>
    <dgm:cxn modelId="{8ADB386D-02D9-4BC4-98BE-FEA8A892D892}" type="presOf" srcId="{8F494337-2B64-4799-BFF9-FBE0D4E5E95D}" destId="{FF1B3F5B-DD11-4AB4-8FCB-7DFC70E674F1}" srcOrd="0" destOrd="0" presId="urn:microsoft.com/office/officeart/2005/8/layout/vProcess5"/>
    <dgm:cxn modelId="{A41D8D55-D3AE-478A-8DBB-18782AF6008E}" type="presOf" srcId="{A1B15187-3F56-49BC-9B49-929062A3BA9E}" destId="{6E0B6757-2089-43E9-9118-05E60A222580}" srcOrd="1" destOrd="0" presId="urn:microsoft.com/office/officeart/2005/8/layout/vProcess5"/>
    <dgm:cxn modelId="{F195BD81-2E1A-44F3-8F54-F3CA63C0E379}" type="presOf" srcId="{A1B15187-3F56-49BC-9B49-929062A3BA9E}" destId="{C9E8EC80-0C77-4148-BCFF-F19F8F265461}" srcOrd="0" destOrd="0" presId="urn:microsoft.com/office/officeart/2005/8/layout/vProcess5"/>
    <dgm:cxn modelId="{24C45194-6394-44D4-8ACA-8EE385DCFB8C}" type="presOf" srcId="{66038240-EFF7-4E8E-8E99-ECA5EDBB9C3B}" destId="{DC16BB75-6D3B-4BCB-99A0-2253034A605F}" srcOrd="0" destOrd="0" presId="urn:microsoft.com/office/officeart/2005/8/layout/vProcess5"/>
    <dgm:cxn modelId="{3BB734BF-3397-473B-917A-B8253140E1BF}" type="presOf" srcId="{5B014159-13D0-4219-BEDB-AF303B1F8E18}" destId="{48B3FCE7-EC07-46C5-BA43-F1305E1728F0}" srcOrd="0" destOrd="0" presId="urn:microsoft.com/office/officeart/2005/8/layout/vProcess5"/>
    <dgm:cxn modelId="{566711C3-C2F9-4FE8-B74A-FF87703566EE}" type="presOf" srcId="{02FF5B69-A7D6-4815-AF49-9B99F5820226}" destId="{48624122-1089-4CD8-A274-3FCFE96DC48F}" srcOrd="1" destOrd="0" presId="urn:microsoft.com/office/officeart/2005/8/layout/vProcess5"/>
    <dgm:cxn modelId="{2C60BEDD-AA77-48FD-9240-1DFCFD3FEE1C}" type="presOf" srcId="{A23EEAEE-77F8-41C6-9047-D62CB717EC3B}" destId="{77029AE6-04EB-428E-812E-8524A6207125}" srcOrd="0" destOrd="0" presId="urn:microsoft.com/office/officeart/2005/8/layout/vProcess5"/>
    <dgm:cxn modelId="{D3B024F5-1732-40C4-855A-32913C5D60E5}" type="presOf" srcId="{5B014159-13D0-4219-BEDB-AF303B1F8E18}" destId="{B795B738-D688-41C9-BA8B-9567A1247710}" srcOrd="1" destOrd="0" presId="urn:microsoft.com/office/officeart/2005/8/layout/vProcess5"/>
    <dgm:cxn modelId="{26A0C7FA-7107-45BC-8B71-9CF3A1860132}" type="presOf" srcId="{4CDD376A-3ECF-465A-86D5-F0F900F75661}" destId="{8533CBF7-3956-4C71-9331-AEB5585675E5}" srcOrd="0" destOrd="0" presId="urn:microsoft.com/office/officeart/2005/8/layout/vProcess5"/>
    <dgm:cxn modelId="{18B73216-BFFC-479C-A836-D8AA87B28E24}" type="presParOf" srcId="{DC16BB75-6D3B-4BCB-99A0-2253034A605F}" destId="{8203915E-8B55-4058-A1D6-7E6EF81135C4}" srcOrd="0" destOrd="0" presId="urn:microsoft.com/office/officeart/2005/8/layout/vProcess5"/>
    <dgm:cxn modelId="{CEA95105-83EA-4A8D-8CFE-01553EA2A35B}" type="presParOf" srcId="{DC16BB75-6D3B-4BCB-99A0-2253034A605F}" destId="{FF1B3F5B-DD11-4AB4-8FCB-7DFC70E674F1}" srcOrd="1" destOrd="0" presId="urn:microsoft.com/office/officeart/2005/8/layout/vProcess5"/>
    <dgm:cxn modelId="{832E814A-FAD6-4101-953E-1BDD58042946}" type="presParOf" srcId="{DC16BB75-6D3B-4BCB-99A0-2253034A605F}" destId="{C9E8EC80-0C77-4148-BCFF-F19F8F265461}" srcOrd="2" destOrd="0" presId="urn:microsoft.com/office/officeart/2005/8/layout/vProcess5"/>
    <dgm:cxn modelId="{33E11D99-3403-4E70-A62F-4026997FCE77}" type="presParOf" srcId="{DC16BB75-6D3B-4BCB-99A0-2253034A605F}" destId="{3D9668A7-6DA6-40B4-A48A-E22A4A7532EB}" srcOrd="3" destOrd="0" presId="urn:microsoft.com/office/officeart/2005/8/layout/vProcess5"/>
    <dgm:cxn modelId="{C1FB4E31-8DA9-4A23-86BD-3B536F225DA3}" type="presParOf" srcId="{DC16BB75-6D3B-4BCB-99A0-2253034A605F}" destId="{48B3FCE7-EC07-46C5-BA43-F1305E1728F0}" srcOrd="4" destOrd="0" presId="urn:microsoft.com/office/officeart/2005/8/layout/vProcess5"/>
    <dgm:cxn modelId="{6A2E3B17-D5A8-4955-9B5B-02587952666A}" type="presParOf" srcId="{DC16BB75-6D3B-4BCB-99A0-2253034A605F}" destId="{8533CBF7-3956-4C71-9331-AEB5585675E5}" srcOrd="5" destOrd="0" presId="urn:microsoft.com/office/officeart/2005/8/layout/vProcess5"/>
    <dgm:cxn modelId="{A6CC058C-60C7-4161-BF6B-C8EFB8BFA88B}" type="presParOf" srcId="{DC16BB75-6D3B-4BCB-99A0-2253034A605F}" destId="{D2B56808-AAB7-4FC4-94F7-B8B618603AD0}" srcOrd="6" destOrd="0" presId="urn:microsoft.com/office/officeart/2005/8/layout/vProcess5"/>
    <dgm:cxn modelId="{1CD88806-6D29-484E-BBAC-0DDF571EA5DB}" type="presParOf" srcId="{DC16BB75-6D3B-4BCB-99A0-2253034A605F}" destId="{77029AE6-04EB-428E-812E-8524A6207125}" srcOrd="7" destOrd="0" presId="urn:microsoft.com/office/officeart/2005/8/layout/vProcess5"/>
    <dgm:cxn modelId="{DBC1DC5E-63DB-459D-826E-905B504B9582}" type="presParOf" srcId="{DC16BB75-6D3B-4BCB-99A0-2253034A605F}" destId="{6843D4C5-3840-407B-B7F8-1475DA5D966F}" srcOrd="8" destOrd="0" presId="urn:microsoft.com/office/officeart/2005/8/layout/vProcess5"/>
    <dgm:cxn modelId="{CBA40BFF-E458-4E01-8187-268D21836C1C}" type="presParOf" srcId="{DC16BB75-6D3B-4BCB-99A0-2253034A605F}" destId="{6E0B6757-2089-43E9-9118-05E60A222580}" srcOrd="9" destOrd="0" presId="urn:microsoft.com/office/officeart/2005/8/layout/vProcess5"/>
    <dgm:cxn modelId="{EFD4B273-6198-4D2B-A8E4-F6169EA72EAA}" type="presParOf" srcId="{DC16BB75-6D3B-4BCB-99A0-2253034A605F}" destId="{48624122-1089-4CD8-A274-3FCFE96DC48F}" srcOrd="10" destOrd="0" presId="urn:microsoft.com/office/officeart/2005/8/layout/vProcess5"/>
    <dgm:cxn modelId="{A105DE7B-E351-44C3-A841-08AB49764342}" type="presParOf" srcId="{DC16BB75-6D3B-4BCB-99A0-2253034A605F}" destId="{B795B738-D688-41C9-BA8B-9567A124771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B3F5B-DD11-4AB4-8FCB-7DFC70E674F1}">
      <dsp:nvSpPr>
        <dsp:cNvPr id="0" name=""/>
        <dsp:cNvSpPr/>
      </dsp:nvSpPr>
      <dsp:spPr>
        <a:xfrm>
          <a:off x="0" y="0"/>
          <a:ext cx="8503920" cy="8486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Altair is a Python library for statistical data visualization</a:t>
          </a:r>
        </a:p>
      </dsp:txBody>
      <dsp:txXfrm>
        <a:off x="24857" y="24857"/>
        <a:ext cx="7516417" cy="798963"/>
      </dsp:txXfrm>
    </dsp:sp>
    <dsp:sp modelId="{C9E8EC80-0C77-4148-BCFF-F19F8F265461}">
      <dsp:nvSpPr>
        <dsp:cNvPr id="0" name=""/>
        <dsp:cNvSpPr/>
      </dsp:nvSpPr>
      <dsp:spPr>
        <a:xfrm>
          <a:off x="712203" y="1002982"/>
          <a:ext cx="8503920" cy="848677"/>
        </a:xfrm>
        <a:prstGeom prst="roundRect">
          <a:avLst>
            <a:gd name="adj" fmla="val 10000"/>
          </a:avLst>
        </a:prstGeom>
        <a:solidFill>
          <a:schemeClr val="accent2">
            <a:hueOff val="-135738"/>
            <a:satOff val="-1163"/>
            <a:lumOff val="-77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library is built on Vega-Lite which is a high-level visualization grammar</a:t>
          </a:r>
        </a:p>
      </dsp:txBody>
      <dsp:txXfrm>
        <a:off x="737060" y="1027839"/>
        <a:ext cx="7190362" cy="798963"/>
      </dsp:txXfrm>
    </dsp:sp>
    <dsp:sp modelId="{3D9668A7-6DA6-40B4-A48A-E22A4A7532EB}">
      <dsp:nvSpPr>
        <dsp:cNvPr id="0" name=""/>
        <dsp:cNvSpPr/>
      </dsp:nvSpPr>
      <dsp:spPr>
        <a:xfrm>
          <a:off x="1413776" y="2005965"/>
          <a:ext cx="8503920" cy="848677"/>
        </a:xfrm>
        <a:prstGeom prst="roundRect">
          <a:avLst>
            <a:gd name="adj" fmla="val 10000"/>
          </a:avLst>
        </a:prstGeom>
        <a:solidFill>
          <a:schemeClr val="accent2">
            <a:hueOff val="-271475"/>
            <a:satOff val="-2327"/>
            <a:lumOff val="-1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Designed for simplicity, clarity, and interactivity</a:t>
          </a:r>
        </a:p>
      </dsp:txBody>
      <dsp:txXfrm>
        <a:off x="1438633" y="2030822"/>
        <a:ext cx="7200992" cy="798963"/>
      </dsp:txXfrm>
    </dsp:sp>
    <dsp:sp modelId="{48B3FCE7-EC07-46C5-BA43-F1305E1728F0}">
      <dsp:nvSpPr>
        <dsp:cNvPr id="0" name=""/>
        <dsp:cNvSpPr/>
      </dsp:nvSpPr>
      <dsp:spPr>
        <a:xfrm>
          <a:off x="2125979" y="3008948"/>
          <a:ext cx="8503920" cy="848677"/>
        </a:xfrm>
        <a:prstGeom prst="roundRect">
          <a:avLst>
            <a:gd name="adj" fmla="val 10000"/>
          </a:avLst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Fits perfectly with Pandas for fast, clean charting</a:t>
          </a:r>
        </a:p>
      </dsp:txBody>
      <dsp:txXfrm>
        <a:off x="2150836" y="3033805"/>
        <a:ext cx="7190362" cy="798963"/>
      </dsp:txXfrm>
    </dsp:sp>
    <dsp:sp modelId="{8533CBF7-3956-4C71-9331-AEB5585675E5}">
      <dsp:nvSpPr>
        <dsp:cNvPr id="0" name=""/>
        <dsp:cNvSpPr/>
      </dsp:nvSpPr>
      <dsp:spPr>
        <a:xfrm>
          <a:off x="7952279" y="650009"/>
          <a:ext cx="551640" cy="551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076398" y="650009"/>
        <a:ext cx="303402" cy="415109"/>
      </dsp:txXfrm>
    </dsp:sp>
    <dsp:sp modelId="{D2B56808-AAB7-4FC4-94F7-B8B618603AD0}">
      <dsp:nvSpPr>
        <dsp:cNvPr id="0" name=""/>
        <dsp:cNvSpPr/>
      </dsp:nvSpPr>
      <dsp:spPr>
        <a:xfrm>
          <a:off x="8664482" y="1652992"/>
          <a:ext cx="551640" cy="551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7348"/>
            <a:satOff val="-4819"/>
            <a:lumOff val="-25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7348"/>
              <a:satOff val="-4819"/>
              <a:lumOff val="-2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788601" y="1652992"/>
        <a:ext cx="303402" cy="415109"/>
      </dsp:txXfrm>
    </dsp:sp>
    <dsp:sp modelId="{77029AE6-04EB-428E-812E-8524A6207125}">
      <dsp:nvSpPr>
        <dsp:cNvPr id="0" name=""/>
        <dsp:cNvSpPr/>
      </dsp:nvSpPr>
      <dsp:spPr>
        <a:xfrm>
          <a:off x="9366056" y="2655975"/>
          <a:ext cx="551640" cy="5516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490175" y="2655975"/>
        <a:ext cx="303402" cy="415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7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7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9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2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3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5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6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3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0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94768-71D5-B16C-273B-B78AFE81E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/>
              <a:t>Altair Python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3CE92-2AF7-158C-A9BD-1A226D753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US" dirty="0"/>
              <a:t>Kyle Wolff</a:t>
            </a: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67F41E55-8324-57A8-34B8-81EC84F1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9" r="50294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1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ABFE1-36D4-D11C-4708-2798394C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altair</a:t>
            </a:r>
            <a:r>
              <a:rPr lang="en-US" dirty="0"/>
              <a:t>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668E97-4AF3-4294-78CB-FDD329BD9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455763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50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4E15-433A-3CFE-3EC9-03F58E74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4223977" cy="1307592"/>
          </a:xfrm>
        </p:spPr>
        <p:txBody>
          <a:bodyPr/>
          <a:lstStyle/>
          <a:p>
            <a:r>
              <a:rPr lang="en-US" dirty="0"/>
              <a:t>Why use Altair?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94E4-4A7A-653E-E978-863F0C709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4355459" cy="3739896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Altair uses declarative syntax: you describe what to show and not how to draw it</a:t>
            </a:r>
          </a:p>
          <a:p>
            <a:pPr lvl="1"/>
            <a:r>
              <a:rPr lang="en-US" sz="2200" dirty="0"/>
              <a:t>In </a:t>
            </a:r>
            <a:r>
              <a:rPr lang="en-US" sz="2200" dirty="0" err="1"/>
              <a:t>Matplot</a:t>
            </a:r>
            <a:r>
              <a:rPr lang="en-US" sz="2200" dirty="0"/>
              <a:t> or Seaborn you have to manually control how chart is drawn</a:t>
            </a:r>
          </a:p>
          <a:p>
            <a:r>
              <a:rPr lang="en-US" sz="2200" dirty="0"/>
              <a:t>Built-in interactivity like tooltips, zooming, and filters</a:t>
            </a:r>
          </a:p>
          <a:p>
            <a:r>
              <a:rPr lang="en-US" sz="2200" dirty="0"/>
              <a:t>Great for exploratory data analysis and quick visualizations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A0FF2-0C46-DA30-E145-B695E0FA2DB3}"/>
              </a:ext>
            </a:extLst>
          </p:cNvPr>
          <p:cNvSpPr txBox="1"/>
          <p:nvPr/>
        </p:nvSpPr>
        <p:spPr>
          <a:xfrm>
            <a:off x="5531126" y="2121995"/>
            <a:ext cx="29252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Matplotlib or Seaborn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C9185D-ABE3-299D-B59B-1BC77308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342" y="2627398"/>
            <a:ext cx="5512925" cy="11438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69F327-EE23-08CE-462C-48B28D6A02CA}"/>
              </a:ext>
            </a:extLst>
          </p:cNvPr>
          <p:cNvSpPr txBox="1"/>
          <p:nvPr/>
        </p:nvSpPr>
        <p:spPr>
          <a:xfrm>
            <a:off x="5531126" y="3907274"/>
            <a:ext cx="4914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Altair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C20910-DB62-1531-7639-A32B3269C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42" y="4409605"/>
            <a:ext cx="3521256" cy="114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2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ABF6B1-3A9A-4CEE-889E-0D96AB03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23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5617F-BC7B-DC94-23C9-46EE54FE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09" y="8682"/>
            <a:ext cx="10744394" cy="718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Altair in Action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AA8030-FA65-4B8E-8530-372EEE851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motorcycle&#10;&#10;AI-generated content may be incorrect.">
            <a:extLst>
              <a:ext uri="{FF2B5EF4-FFF2-40B4-BE49-F238E27FC236}">
                <a16:creationId xmlns:a16="http://schemas.microsoft.com/office/drawing/2014/main" id="{3899AE75-B295-5646-B49F-7A98A416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627" y="811230"/>
            <a:ext cx="3260864" cy="5596771"/>
          </a:xfrm>
          <a:prstGeom prst="rect">
            <a:avLst/>
          </a:prstGeom>
        </p:spPr>
      </p:pic>
      <p:pic>
        <p:nvPicPr>
          <p:cNvPr id="5" name="Picture 4" descr="A graph of a bikers&#10;&#10;AI-generated content may be incorrect.">
            <a:extLst>
              <a:ext uri="{FF2B5EF4-FFF2-40B4-BE49-F238E27FC236}">
                <a16:creationId xmlns:a16="http://schemas.microsoft.com/office/drawing/2014/main" id="{EADDD6BF-2D71-5A4F-3EEE-FB0DB65C7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31" y="960269"/>
            <a:ext cx="7038361" cy="4170227"/>
          </a:xfrm>
          <a:prstGeom prst="rect">
            <a:avLst/>
          </a:prstGeom>
        </p:spPr>
      </p:pic>
      <p:pic>
        <p:nvPicPr>
          <p:cNvPr id="9" name="Picture 8" descr="A graph of average bikers&#10;&#10;AI-generated content may be incorrect.">
            <a:extLst>
              <a:ext uri="{FF2B5EF4-FFF2-40B4-BE49-F238E27FC236}">
                <a16:creationId xmlns:a16="http://schemas.microsoft.com/office/drawing/2014/main" id="{B1ACCB7C-ED70-5A62-DBC7-ED285582D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95" y="5105403"/>
            <a:ext cx="7403526" cy="164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1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C299-A6D1-366E-ED49-F778F035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Altair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57DCD9-404B-30BD-D727-7C2D2DB28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4" y="1671391"/>
            <a:ext cx="5395365" cy="4365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BE7898-B144-E90A-8A25-F1A403F52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135" y="1181866"/>
            <a:ext cx="2931629" cy="48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5997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107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Altair Python Library</vt:lpstr>
      <vt:lpstr>What is altair?</vt:lpstr>
      <vt:lpstr>Why use Altair?</vt:lpstr>
      <vt:lpstr>Altair in Action</vt:lpstr>
      <vt:lpstr>More Advanced Altair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Wolff (He/Him)</dc:creator>
  <cp:lastModifiedBy>Kyle Wolff (He/Him)</cp:lastModifiedBy>
  <cp:revision>1</cp:revision>
  <dcterms:created xsi:type="dcterms:W3CDTF">2025-03-24T13:33:30Z</dcterms:created>
  <dcterms:modified xsi:type="dcterms:W3CDTF">2025-04-02T00:34:19Z</dcterms:modified>
</cp:coreProperties>
</file>