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9" r:id="rId1"/>
  </p:sldMasterIdLst>
  <p:notesMasterIdLst>
    <p:notesMasterId r:id="rId21"/>
  </p:notesMasterIdLst>
  <p:sldIdLst>
    <p:sldId id="256" r:id="rId2"/>
    <p:sldId id="362" r:id="rId3"/>
    <p:sldId id="338" r:id="rId4"/>
    <p:sldId id="339" r:id="rId5"/>
    <p:sldId id="345" r:id="rId6"/>
    <p:sldId id="353" r:id="rId7"/>
    <p:sldId id="340" r:id="rId8"/>
    <p:sldId id="343" r:id="rId9"/>
    <p:sldId id="357" r:id="rId10"/>
    <p:sldId id="352" r:id="rId11"/>
    <p:sldId id="359" r:id="rId12"/>
    <p:sldId id="349" r:id="rId13"/>
    <p:sldId id="354" r:id="rId14"/>
    <p:sldId id="358" r:id="rId15"/>
    <p:sldId id="350" r:id="rId16"/>
    <p:sldId id="360" r:id="rId17"/>
    <p:sldId id="355" r:id="rId18"/>
    <p:sldId id="356" r:id="rId19"/>
    <p:sldId id="26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anh" initials="o" lastIdx="2" clrIdx="0">
    <p:extLst>
      <p:ext uri="{19B8F6BF-5375-455C-9EA6-DF929625EA0E}">
        <p15:presenceInfo xmlns:p15="http://schemas.microsoft.com/office/powerpoint/2012/main" userId="0cae23a8cf0b44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6C45"/>
    <a:srgbClr val="3333FF"/>
    <a:srgbClr val="000000"/>
    <a:srgbClr val="19B861"/>
    <a:srgbClr val="FBFBFB"/>
    <a:srgbClr val="FF5050"/>
    <a:srgbClr val="FF3300"/>
    <a:srgbClr val="F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743" autoAdjust="0"/>
  </p:normalViewPr>
  <p:slideViewPr>
    <p:cSldViewPr snapToGrid="0">
      <p:cViewPr varScale="1">
        <p:scale>
          <a:sx n="86" d="100"/>
          <a:sy n="86" d="100"/>
        </p:scale>
        <p:origin x="581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04AC0-CF12-4447-9648-AD000DD2A5D9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F7D4C-4580-4BB9-9C45-79C68B9EE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97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8CC5D-BE83-EEF7-8AC6-EDC590E6D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E4E15A-5141-C034-9B69-8CD46A925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66306-BEA0-0A85-5F45-5AA53765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C47EE-EC33-45CF-8A9D-B4DDA0853C28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6F193-ECAC-B2CC-794D-1B9F1115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D9D25-F928-7201-A9EC-8A5E5D9A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6589-1B08-4985-9270-E9866215E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4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3EF6A-E523-5831-03E2-349E9778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89A964-E43B-B037-8D2F-27320BE33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47A2A-F1F0-135A-C29B-58B84338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3CEF-3A83-4FA3-8312-DAB9818808D5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391E5-FB6A-8C75-805E-F6392105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05E65-61BB-C7B6-066B-C40D451F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6589-1B08-4985-9270-E9866215E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0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4C5E36-1E2A-F5DD-4901-CCF9546D4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679E3B-BC61-7C93-1D61-B58FE579A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91669-95AF-1587-2BE3-5955215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A686-36A9-4086-AEBD-5AC7F16E6386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73CE9-4B3B-B167-0B7F-03EE5F3B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7428FE-177D-9D5D-DDAF-76F9EFBE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6589-1B08-4985-9270-E9866215E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0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6030B-D6E6-84AB-A3BF-E95D9493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E0052-A0F6-5C65-029C-F71DA194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A3EF3-DD23-A4EF-4C2A-D023B975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5C5C-1834-425C-BBEA-EF1EA0B5CA6C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2CAE8-D1D6-B0E8-ED0A-04D0DD1D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BB287-9C78-12B4-466B-4227A6B9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6589-1B08-4985-9270-E9866215E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8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3DEA4-2B47-F2D3-FFDB-975037F5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040CFD-78CA-6209-A467-49377642D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233EE-8796-D0E7-79C1-4C5CB114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DD98-7A14-4D92-98CB-3761AB2E88C6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70B3F-F048-C88E-5FA1-B86DC75F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779782-BA05-BD61-553E-023DB58F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6589-1B08-4985-9270-E9866215E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7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7FB3A-5B14-EA80-570D-9134D077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10849-6BCC-70D8-9E15-9F295A6E6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A22A68-CE12-5D9F-382D-13D1EFF62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1A59-F5DF-A072-7386-DDBD5190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04ED5-285B-4D4E-8F79-585048DBDD6C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D510D5-2185-EA80-E6D9-F8E579B1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E0BE8B-976D-9D56-0E75-EC1AFBFD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6589-1B08-4985-9270-E9866215E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0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172AD-BF08-612C-BD1E-0F529A905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A5E660-9F3C-20AC-AC6E-41CE0F749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5B443E-7363-8B5B-5609-0D8E9D3DD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BEDAE2-6DFF-7C95-FD4D-70E68EFE1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1AB453-4244-1238-BF12-9B5C91FC1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14F52C-E107-AB19-DB9D-6D620054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E0E0-8DA4-4316-BFB4-59E8F7AAA5E9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E319F8-46E0-82E5-C839-56BABCAC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D73699-84C5-7364-6D30-97720CF4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6589-1B08-4985-9270-E9866215E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951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C478C-9B99-B7D0-1D7D-5187B0C7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13B9D7-4A37-BC5E-71F4-0FC69EE8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F914-8324-464D-A2DE-BD1F06E3A3D5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EE2B8C-D224-60E7-C96C-3C5EE718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EC711D-E0C0-F7B8-980C-19A38B9D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6589-1B08-4985-9270-E9866215E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10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0DD5C0-07E6-0206-257A-A339A8BE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DB95-43F9-4225-B7BC-51379F480B4D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CCE861-1A25-A18E-7947-F090E566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6A94BD-103F-CD06-F554-5EB87A7A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6589-1B08-4985-9270-E9866215E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3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B8881-5923-0833-BFD0-1CF1289C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2FB3F-9963-C970-8CB8-CB5BFE74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166831-FA32-FFD4-C404-31409552B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436CA-A06D-E84D-B6F8-4AFCA3D6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ACD3-94BE-43F6-8C6E-0AC387CF5490}" type="datetime1">
              <a:rPr lang="ko-KR" altLang="en-US" smtClean="0"/>
              <a:t>2023-06-06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50A56-C413-4B95-20F6-5F95B217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F5B35-6640-071A-0F6E-A5092225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6589-1B08-4985-9270-E9866215E03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5216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3840E-611D-697E-E7DA-8A044E49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602646-3F93-6B4F-D4CF-2C908B8CC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3AA9EC-CF49-2751-6BA3-0E5F90E0F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68D3DB-9DA1-44C4-EC1A-D2E930D2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1D0-93D4-4774-BE6E-12C69216AA3B}" type="datetime1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89D987-5DF5-EC3A-3013-9C239768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3AB1BD-A2EA-51BD-526C-011256C7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06589-1B08-4985-9270-E9866215E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5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9C097E-F845-F540-5F3B-11C95451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0AF6F-8DED-54B4-8B72-181797D8A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C663A-DEEB-0CAB-6C52-51EEA4708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6ACD3-94BE-43F6-8C6E-0AC387CF5490}" type="datetime1">
              <a:rPr lang="ko-KR" altLang="en-US" smtClean="0"/>
              <a:t>2023-06-06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A5F81-A036-F32D-36D6-C8BA7EC0F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55E87-2248-2FDA-C594-16B38B461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06589-1B08-4985-9270-E9866215E03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76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243567" y="2585277"/>
            <a:ext cx="37577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통계 프로그램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4390893" y="2142352"/>
            <a:ext cx="1175406" cy="45947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4390893" y="2123690"/>
            <a:ext cx="2151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306</a:t>
            </a:r>
            <a:r>
              <a:rPr lang="ko-KR" altLang="en-US" sz="3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8230189" y="5366926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2018114143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권명섭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7FBEA9-1F64-D05E-84B4-84C9C358A87F}"/>
              </a:ext>
            </a:extLst>
          </p:cNvPr>
          <p:cNvSpPr txBox="1"/>
          <p:nvPr/>
        </p:nvSpPr>
        <p:spPr>
          <a:xfrm>
            <a:off x="9131049" y="4433849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팀 명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: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Bold" panose="00000800000000000000" pitchFamily="2" charset="-127"/>
              </a:rPr>
              <a:t>통계 생성</a:t>
            </a:r>
            <a:endParaRPr lang="ko-KR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2149" y="1324348"/>
            <a:ext cx="2403566" cy="10450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01CB63ED-8854-F93D-E1AF-D12E24A4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10</a:t>
            </a:r>
            <a:endParaRPr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446AD-E66A-77F9-A2B5-71AE573C8F76}"/>
              </a:ext>
            </a:extLst>
          </p:cNvPr>
          <p:cNvSpPr txBox="1"/>
          <p:nvPr/>
        </p:nvSpPr>
        <p:spPr>
          <a:xfrm>
            <a:off x="995888" y="816270"/>
            <a:ext cx="2403565" cy="9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보기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Picture 23">
            <a:extLst>
              <a:ext uri="{FF2B5EF4-FFF2-40B4-BE49-F238E27FC236}">
                <a16:creationId xmlns:a16="http://schemas.microsoft.com/office/drawing/2014/main" id="{07CAB336-499B-3A67-27C7-D1D593949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72" y="2063313"/>
            <a:ext cx="5166363" cy="385065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25">
            <a:extLst>
              <a:ext uri="{FF2B5EF4-FFF2-40B4-BE49-F238E27FC236}">
                <a16:creationId xmlns:a16="http://schemas.microsoft.com/office/drawing/2014/main" id="{122558B7-9B50-3DB4-9FB5-9643B123C2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43"/>
          <a:stretch/>
        </p:blipFill>
        <p:spPr>
          <a:xfrm>
            <a:off x="6318595" y="1186129"/>
            <a:ext cx="5203952" cy="540997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35CF8B-3BC4-36D3-688D-94A3F618731C}"/>
              </a:ext>
            </a:extLst>
          </p:cNvPr>
          <p:cNvSpPr txBox="1"/>
          <p:nvPr/>
        </p:nvSpPr>
        <p:spPr>
          <a:xfrm>
            <a:off x="867864" y="5418732"/>
            <a:ext cx="2403565" cy="9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2400" b="1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통계 출력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39756A-0868-9AE8-01C1-39B4C3CCE232}"/>
              </a:ext>
            </a:extLst>
          </p:cNvPr>
          <p:cNvSpPr txBox="1"/>
          <p:nvPr/>
        </p:nvSpPr>
        <p:spPr>
          <a:xfrm>
            <a:off x="8748649" y="5649909"/>
            <a:ext cx="2403565" cy="9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 통계 비교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1A444E-6B39-21E7-A3F8-F9CAB89BDBFD}"/>
              </a:ext>
            </a:extLst>
          </p:cNvPr>
          <p:cNvSpPr/>
          <p:nvPr/>
        </p:nvSpPr>
        <p:spPr>
          <a:xfrm>
            <a:off x="557400" y="1019161"/>
            <a:ext cx="11077200" cy="7279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49EDF05-901A-5533-5180-73DF82224AE8}"/>
              </a:ext>
            </a:extLst>
          </p:cNvPr>
          <p:cNvGrpSpPr/>
          <p:nvPr/>
        </p:nvGrpSpPr>
        <p:grpSpPr>
          <a:xfrm>
            <a:off x="4105427" y="188165"/>
            <a:ext cx="4254297" cy="830997"/>
            <a:chOff x="3819245" y="188165"/>
            <a:chExt cx="4254297" cy="83099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58915F8-CDA5-C58F-39A8-244C749E4A27}"/>
                </a:ext>
              </a:extLst>
            </p:cNvPr>
            <p:cNvSpPr/>
            <p:nvPr/>
          </p:nvSpPr>
          <p:spPr>
            <a:xfrm>
              <a:off x="4696407" y="374411"/>
              <a:ext cx="337713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spc="300" dirty="0">
                  <a:latin typeface="+mj-ea"/>
                  <a:ea typeface="+mj-ea"/>
                  <a:cs typeface="Source Sans Pro Semibold"/>
                </a:rPr>
                <a:t>프로그램 상세</a:t>
              </a:r>
              <a:endParaRPr lang="en-US" altLang="ko-KR" sz="1800" b="1" spc="300" dirty="0">
                <a:latin typeface="+mj-ea"/>
                <a:ea typeface="+mj-ea"/>
                <a:cs typeface="Source Sans Pro Semibold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EA4A03-A13A-7F8E-FCF8-24DA799DE4AB}"/>
                </a:ext>
              </a:extLst>
            </p:cNvPr>
            <p:cNvSpPr txBox="1"/>
            <p:nvPr/>
          </p:nvSpPr>
          <p:spPr>
            <a:xfrm>
              <a:off x="3819245" y="188165"/>
              <a:ext cx="8707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324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01CB63ED-8854-F93D-E1AF-D12E24A4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11</a:t>
            </a:r>
            <a:endParaRPr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4E1AC-B5B7-6835-1248-C1E7FA27DA47}"/>
              </a:ext>
            </a:extLst>
          </p:cNvPr>
          <p:cNvSpPr txBox="1"/>
          <p:nvPr/>
        </p:nvSpPr>
        <p:spPr>
          <a:xfrm>
            <a:off x="995888" y="816270"/>
            <a:ext cx="2403565" cy="9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보기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Picture 36">
            <a:extLst>
              <a:ext uri="{FF2B5EF4-FFF2-40B4-BE49-F238E27FC236}">
                <a16:creationId xmlns:a16="http://schemas.microsoft.com/office/drawing/2014/main" id="{AA35AED7-A8AA-DF16-5899-B17234785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946" y="1373710"/>
            <a:ext cx="8640001" cy="467669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0A1CF08-9D3C-A61E-04FA-61CF6F7EA94E}"/>
              </a:ext>
            </a:extLst>
          </p:cNvPr>
          <p:cNvSpPr/>
          <p:nvPr/>
        </p:nvSpPr>
        <p:spPr>
          <a:xfrm>
            <a:off x="557400" y="1019161"/>
            <a:ext cx="11077200" cy="7279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4F29AC3-8A32-3EB6-FFF3-A69764B24A1F}"/>
              </a:ext>
            </a:extLst>
          </p:cNvPr>
          <p:cNvGrpSpPr/>
          <p:nvPr/>
        </p:nvGrpSpPr>
        <p:grpSpPr>
          <a:xfrm>
            <a:off x="4105427" y="188165"/>
            <a:ext cx="4254297" cy="830997"/>
            <a:chOff x="3819245" y="188165"/>
            <a:chExt cx="4254297" cy="83099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E6602D2-9F9B-7EA9-F0C8-CB7621573E54}"/>
                </a:ext>
              </a:extLst>
            </p:cNvPr>
            <p:cNvSpPr/>
            <p:nvPr/>
          </p:nvSpPr>
          <p:spPr>
            <a:xfrm>
              <a:off x="4696407" y="374411"/>
              <a:ext cx="337713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spc="300" dirty="0">
                  <a:latin typeface="+mj-ea"/>
                  <a:ea typeface="+mj-ea"/>
                  <a:cs typeface="Source Sans Pro Semibold"/>
                </a:rPr>
                <a:t>프로그램 상세</a:t>
              </a:r>
              <a:endParaRPr lang="en-US" altLang="ko-KR" sz="1800" b="1" spc="300" dirty="0">
                <a:latin typeface="+mj-ea"/>
                <a:ea typeface="+mj-ea"/>
                <a:cs typeface="Source Sans Pro Semibold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1344D3-2205-E244-3D89-A735300C71D5}"/>
                </a:ext>
              </a:extLst>
            </p:cNvPr>
            <p:cNvSpPr txBox="1"/>
            <p:nvPr/>
          </p:nvSpPr>
          <p:spPr>
            <a:xfrm>
              <a:off x="3819245" y="188165"/>
              <a:ext cx="8707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16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2149" y="1324348"/>
            <a:ext cx="2403566" cy="10450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01CB63ED-8854-F93D-E1AF-D12E24A4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12</a:t>
            </a:r>
            <a:endParaRPr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446AD-E66A-77F9-A2B5-71AE573C8F76}"/>
              </a:ext>
            </a:extLst>
          </p:cNvPr>
          <p:cNvSpPr txBox="1"/>
          <p:nvPr/>
        </p:nvSpPr>
        <p:spPr>
          <a:xfrm>
            <a:off x="995888" y="816270"/>
            <a:ext cx="2403565" cy="9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관리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Picture 26">
            <a:extLst>
              <a:ext uri="{FF2B5EF4-FFF2-40B4-BE49-F238E27FC236}">
                <a16:creationId xmlns:a16="http://schemas.microsoft.com/office/drawing/2014/main" id="{B92E52C6-AE29-BF69-9247-7245AD734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2" y="2027210"/>
            <a:ext cx="3962750" cy="3169106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899FBA3-4D46-B784-E38B-C08BE05E7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910495"/>
              </p:ext>
            </p:extLst>
          </p:nvPr>
        </p:nvGraphicFramePr>
        <p:xfrm>
          <a:off x="5225203" y="1164743"/>
          <a:ext cx="6040205" cy="5273484"/>
        </p:xfrm>
        <a:graphic>
          <a:graphicData uri="http://schemas.openxmlformats.org/drawingml/2006/table">
            <a:tbl>
              <a:tblPr/>
              <a:tblGrid>
                <a:gridCol w="6040205">
                  <a:extLst>
                    <a:ext uri="{9D8B030D-6E8A-4147-A177-3AD203B41FA5}">
                      <a16:colId xmlns:a16="http://schemas.microsoft.com/office/drawing/2014/main" val="2456037603"/>
                    </a:ext>
                  </a:extLst>
                </a:gridCol>
              </a:tblGrid>
              <a:tr h="11444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삭제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020563"/>
                  </a:ext>
                </a:extLst>
              </a:tr>
              <a:tr h="13402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2: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파일 이름 변경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54942"/>
                  </a:ext>
                </a:extLst>
              </a:tr>
              <a:tr h="11444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3: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파일 구분 구간 형식 변경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246640"/>
                  </a:ext>
                </a:extLst>
              </a:tr>
              <a:tr h="86520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4: txt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 저장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959144"/>
                  </a:ext>
                </a:extLst>
              </a:tr>
              <a:tr h="72693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5:txt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불러오기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456215"/>
                  </a:ext>
                </a:extLst>
              </a:tr>
            </a:tbl>
          </a:graphicData>
        </a:graphic>
      </p:graphicFrame>
      <p:pic>
        <p:nvPicPr>
          <p:cNvPr id="15" name="_x608564928">
            <a:extLst>
              <a:ext uri="{FF2B5EF4-FFF2-40B4-BE49-F238E27FC236}">
                <a16:creationId xmlns:a16="http://schemas.microsoft.com/office/drawing/2014/main" id="{57B38313-1F74-BFB1-6460-642EF8725A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78"/>
          <a:stretch/>
        </p:blipFill>
        <p:spPr bwMode="auto">
          <a:xfrm>
            <a:off x="5289623" y="1449921"/>
            <a:ext cx="5790754" cy="84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_x608569968">
            <a:extLst>
              <a:ext uri="{FF2B5EF4-FFF2-40B4-BE49-F238E27FC236}">
                <a16:creationId xmlns:a16="http://schemas.microsoft.com/office/drawing/2014/main" id="{5EA3A5DD-B478-05D2-AB07-0A5411B92F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46"/>
          <a:stretch/>
        </p:blipFill>
        <p:spPr bwMode="auto">
          <a:xfrm>
            <a:off x="5261779" y="2688059"/>
            <a:ext cx="5582593" cy="92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_x608569248">
            <a:extLst>
              <a:ext uri="{FF2B5EF4-FFF2-40B4-BE49-F238E27FC236}">
                <a16:creationId xmlns:a16="http://schemas.microsoft.com/office/drawing/2014/main" id="{BBE7EF67-990D-B969-864D-D9E580DA27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6" b="17303"/>
          <a:stretch/>
        </p:blipFill>
        <p:spPr bwMode="auto">
          <a:xfrm>
            <a:off x="5289624" y="4002194"/>
            <a:ext cx="5878486" cy="78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06C07A8-5A61-F88D-936E-FDAEA7F16B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3" t="56521" r="-673" b="-56521"/>
          <a:stretch/>
        </p:blipFill>
        <p:spPr>
          <a:xfrm>
            <a:off x="5261779" y="6137244"/>
            <a:ext cx="2362530" cy="43821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D08F14E-B80D-03ED-530F-9C6754A18A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9623" y="5135079"/>
            <a:ext cx="2535238" cy="46376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12137C-BE4F-4CA7-6555-8FB8F7B459AF}"/>
              </a:ext>
            </a:extLst>
          </p:cNvPr>
          <p:cNvSpPr/>
          <p:nvPr/>
        </p:nvSpPr>
        <p:spPr>
          <a:xfrm>
            <a:off x="557400" y="1019161"/>
            <a:ext cx="11077200" cy="7279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1D1E927-03EF-1B0D-5735-639E0C71C956}"/>
              </a:ext>
            </a:extLst>
          </p:cNvPr>
          <p:cNvGrpSpPr/>
          <p:nvPr/>
        </p:nvGrpSpPr>
        <p:grpSpPr>
          <a:xfrm>
            <a:off x="4105427" y="188165"/>
            <a:ext cx="4254297" cy="830997"/>
            <a:chOff x="3819245" y="188165"/>
            <a:chExt cx="4254297" cy="830997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D465184-BF5B-3492-95BB-97DA6333240F}"/>
                </a:ext>
              </a:extLst>
            </p:cNvPr>
            <p:cNvSpPr/>
            <p:nvPr/>
          </p:nvSpPr>
          <p:spPr>
            <a:xfrm>
              <a:off x="4696407" y="374411"/>
              <a:ext cx="337713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spc="300" dirty="0">
                  <a:latin typeface="+mj-ea"/>
                  <a:ea typeface="+mj-ea"/>
                  <a:cs typeface="Source Sans Pro Semibold"/>
                </a:rPr>
                <a:t>프로그램 상세</a:t>
              </a:r>
              <a:endParaRPr lang="en-US" altLang="ko-KR" sz="1800" b="1" spc="300" dirty="0">
                <a:latin typeface="+mj-ea"/>
                <a:ea typeface="+mj-ea"/>
                <a:cs typeface="Source Sans Pro Semibold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BD0CF2-9DA9-6A1C-2D0F-8F5D3B0B2A2F}"/>
                </a:ext>
              </a:extLst>
            </p:cNvPr>
            <p:cNvSpPr txBox="1"/>
            <p:nvPr/>
          </p:nvSpPr>
          <p:spPr>
            <a:xfrm>
              <a:off x="3819245" y="188165"/>
              <a:ext cx="8707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55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2149" y="1324348"/>
            <a:ext cx="2403566" cy="10450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01CB63ED-8854-F93D-E1AF-D12E24A4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13</a:t>
            </a:r>
            <a:endParaRPr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446AD-E66A-77F9-A2B5-71AE573C8F76}"/>
              </a:ext>
            </a:extLst>
          </p:cNvPr>
          <p:cNvSpPr txBox="1"/>
          <p:nvPr/>
        </p:nvSpPr>
        <p:spPr>
          <a:xfrm>
            <a:off x="995888" y="816270"/>
            <a:ext cx="2403565" cy="9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관리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B9E26A-75CF-9F6F-0527-219AF5C9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67" y="4131311"/>
            <a:ext cx="2829193" cy="16033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06915F-A260-789C-E455-4219047287D4}"/>
              </a:ext>
            </a:extLst>
          </p:cNvPr>
          <p:cNvSpPr txBox="1"/>
          <p:nvPr/>
        </p:nvSpPr>
        <p:spPr>
          <a:xfrm>
            <a:off x="2063932" y="3883079"/>
            <a:ext cx="3031387" cy="464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ts val="500"/>
              </a:lnSpc>
            </a:pP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ts val="500"/>
              </a:lnSpc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ts val="500"/>
              </a:lnSpc>
            </a:pP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500"/>
              </a:lnSpc>
            </a:pP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1B1E533-BEAA-704F-9054-4F5A11E121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692"/>
          <a:stretch/>
        </p:blipFill>
        <p:spPr>
          <a:xfrm>
            <a:off x="1035919" y="1896579"/>
            <a:ext cx="2829193" cy="19872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74B198B-64E2-4B24-1E36-A310A94BB665}"/>
              </a:ext>
            </a:extLst>
          </p:cNvPr>
          <p:cNvSpPr txBox="1"/>
          <p:nvPr/>
        </p:nvSpPr>
        <p:spPr>
          <a:xfrm>
            <a:off x="3935404" y="3562997"/>
            <a:ext cx="3031387" cy="39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"/>
              </a:lnSpc>
            </a:pPr>
            <a:endParaRPr lang="en-US" altLang="ko-KR" sz="24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500"/>
              </a:lnSpc>
            </a:pP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500"/>
              </a:lnSpc>
            </a:pP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500"/>
              </a:lnSpc>
            </a:pP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EB812E-093F-479E-0B78-8774404827E3}"/>
              </a:ext>
            </a:extLst>
          </p:cNvPr>
          <p:cNvSpPr txBox="1"/>
          <p:nvPr/>
        </p:nvSpPr>
        <p:spPr>
          <a:xfrm>
            <a:off x="3898827" y="4129798"/>
            <a:ext cx="3031387" cy="39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"/>
              </a:lnSpc>
            </a:pPr>
            <a:endParaRPr lang="en-US" altLang="ko-KR" sz="24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500"/>
              </a:lnSpc>
            </a:pP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500"/>
              </a:lnSpc>
            </a:pP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500"/>
              </a:lnSpc>
            </a:pP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36A0C0-AB63-FE7E-BE9A-A2418C910EBF}"/>
              </a:ext>
            </a:extLst>
          </p:cNvPr>
          <p:cNvSpPr txBox="1"/>
          <p:nvPr/>
        </p:nvSpPr>
        <p:spPr>
          <a:xfrm>
            <a:off x="3854826" y="4462103"/>
            <a:ext cx="3031387" cy="39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"/>
              </a:lnSpc>
            </a:pPr>
            <a:endParaRPr lang="en-US" altLang="ko-KR" sz="24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500"/>
              </a:lnSpc>
            </a:pP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500"/>
              </a:lnSpc>
            </a:pP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500"/>
              </a:lnSpc>
            </a:pP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31DD71-8D3D-F925-1513-A253AC1B3474}"/>
              </a:ext>
            </a:extLst>
          </p:cNvPr>
          <p:cNvSpPr/>
          <p:nvPr/>
        </p:nvSpPr>
        <p:spPr>
          <a:xfrm>
            <a:off x="995888" y="2157984"/>
            <a:ext cx="741472" cy="87782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CF74AD-2C1A-EB90-F7AC-42BD336E83E2}"/>
              </a:ext>
            </a:extLst>
          </p:cNvPr>
          <p:cNvSpPr txBox="1"/>
          <p:nvPr/>
        </p:nvSpPr>
        <p:spPr>
          <a:xfrm>
            <a:off x="1737360" y="1966200"/>
            <a:ext cx="2403565" cy="76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kern="0" dirty="0">
                <a:solidFill>
                  <a:srgbClr val="F96C4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세팅 값</a:t>
            </a:r>
            <a:endParaRPr lang="en-US" altLang="ko-KR" kern="0" spc="0" dirty="0">
              <a:solidFill>
                <a:srgbClr val="F96C45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417913-4E30-3025-EB8C-1684F8428460}"/>
              </a:ext>
            </a:extLst>
          </p:cNvPr>
          <p:cNvSpPr/>
          <p:nvPr/>
        </p:nvSpPr>
        <p:spPr>
          <a:xfrm>
            <a:off x="995888" y="303580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5EB519-203A-3054-8D18-9B3850EA4DAB}"/>
              </a:ext>
            </a:extLst>
          </p:cNvPr>
          <p:cNvSpPr/>
          <p:nvPr/>
        </p:nvSpPr>
        <p:spPr>
          <a:xfrm>
            <a:off x="995888" y="3068522"/>
            <a:ext cx="3630976" cy="279335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CEA73A-BDC6-CD92-E64C-955C77A0CF90}"/>
              </a:ext>
            </a:extLst>
          </p:cNvPr>
          <p:cNvSpPr txBox="1"/>
          <p:nvPr/>
        </p:nvSpPr>
        <p:spPr>
          <a:xfrm>
            <a:off x="6777684" y="4809516"/>
            <a:ext cx="3820775" cy="11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2800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 </a:t>
            </a:r>
            <a:r>
              <a:rPr lang="en-US" altLang="ko-KR" sz="2800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800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개에 대한 기록</a:t>
            </a:r>
            <a:endParaRPr lang="en-US" altLang="ko-KR" sz="2800" kern="0" spc="0" dirty="0"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D7BDDFD-B1E6-5D07-9EE9-0AF647136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237" y="2044900"/>
            <a:ext cx="4395857" cy="209467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22EC88A-ECA5-97A2-C033-A56FDF63E8E2}"/>
              </a:ext>
            </a:extLst>
          </p:cNvPr>
          <p:cNvSpPr txBox="1"/>
          <p:nvPr/>
        </p:nvSpPr>
        <p:spPr>
          <a:xfrm>
            <a:off x="7172380" y="2031613"/>
            <a:ext cx="3031387" cy="464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ts val="500"/>
              </a:lnSpc>
            </a:pP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ts val="500"/>
              </a:lnSpc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ts val="500"/>
              </a:lnSpc>
            </a:pP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500"/>
              </a:lnSpc>
            </a:pP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4214D9-889B-D057-BE4E-2FCB30EEB36F}"/>
              </a:ext>
            </a:extLst>
          </p:cNvPr>
          <p:cNvSpPr txBox="1"/>
          <p:nvPr/>
        </p:nvSpPr>
        <p:spPr>
          <a:xfrm>
            <a:off x="7172379" y="4031621"/>
            <a:ext cx="3031387" cy="464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ts val="500"/>
              </a:lnSpc>
            </a:pP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ts val="500"/>
              </a:lnSpc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ts val="500"/>
              </a:lnSpc>
            </a:pP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500"/>
              </a:lnSpc>
            </a:pP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9A0739D-ED4B-AC4E-9BF5-5EC09ED0A90B}"/>
              </a:ext>
            </a:extLst>
          </p:cNvPr>
          <p:cNvSpPr/>
          <p:nvPr/>
        </p:nvSpPr>
        <p:spPr>
          <a:xfrm>
            <a:off x="557400" y="1019161"/>
            <a:ext cx="11077200" cy="7279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446DD87-4BE4-39BC-492D-C55BEAB46431}"/>
              </a:ext>
            </a:extLst>
          </p:cNvPr>
          <p:cNvGrpSpPr/>
          <p:nvPr/>
        </p:nvGrpSpPr>
        <p:grpSpPr>
          <a:xfrm>
            <a:off x="4105427" y="188165"/>
            <a:ext cx="4254297" cy="830997"/>
            <a:chOff x="3819245" y="188165"/>
            <a:chExt cx="4254297" cy="83099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67DA690-A3B9-91E6-BB41-DEE5F15C478F}"/>
                </a:ext>
              </a:extLst>
            </p:cNvPr>
            <p:cNvSpPr/>
            <p:nvPr/>
          </p:nvSpPr>
          <p:spPr>
            <a:xfrm>
              <a:off x="4696407" y="374411"/>
              <a:ext cx="337713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spc="300" dirty="0">
                  <a:latin typeface="+mj-ea"/>
                  <a:ea typeface="+mj-ea"/>
                  <a:cs typeface="Source Sans Pro Semibold"/>
                </a:rPr>
                <a:t>프로그램 상세</a:t>
              </a:r>
              <a:endParaRPr lang="en-US" altLang="ko-KR" sz="1800" b="1" spc="300" dirty="0">
                <a:latin typeface="+mj-ea"/>
                <a:ea typeface="+mj-ea"/>
                <a:cs typeface="Source Sans Pro Semibold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620833-16EB-4CF5-CBA6-622300E44F92}"/>
                </a:ext>
              </a:extLst>
            </p:cNvPr>
            <p:cNvSpPr txBox="1"/>
            <p:nvPr/>
          </p:nvSpPr>
          <p:spPr>
            <a:xfrm>
              <a:off x="3819245" y="188165"/>
              <a:ext cx="8707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BC5963-23BC-F452-B80D-CF0A18B93E99}"/>
              </a:ext>
            </a:extLst>
          </p:cNvPr>
          <p:cNvSpPr/>
          <p:nvPr/>
        </p:nvSpPr>
        <p:spPr>
          <a:xfrm>
            <a:off x="6986198" y="1896579"/>
            <a:ext cx="4424896" cy="245941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1F02BE79-47F6-F699-FA49-453CF7BCB874}"/>
              </a:ext>
            </a:extLst>
          </p:cNvPr>
          <p:cNvSpPr/>
          <p:nvPr/>
        </p:nvSpPr>
        <p:spPr>
          <a:xfrm rot="12117400">
            <a:off x="4748307" y="4951299"/>
            <a:ext cx="2055488" cy="608727"/>
          </a:xfrm>
          <a:prstGeom prst="rightArrow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738F51F-605B-F16A-EA9C-52E737E9D375}"/>
              </a:ext>
            </a:extLst>
          </p:cNvPr>
          <p:cNvSpPr/>
          <p:nvPr/>
        </p:nvSpPr>
        <p:spPr>
          <a:xfrm rot="16200000">
            <a:off x="8494735" y="4589126"/>
            <a:ext cx="862773" cy="608727"/>
          </a:xfrm>
          <a:prstGeom prst="rightArrow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780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01CB63ED-8854-F93D-E1AF-D12E24A4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14</a:t>
            </a:r>
            <a:endParaRPr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4583E-CE6F-1AF3-A576-60DDB006A9D3}"/>
              </a:ext>
            </a:extLst>
          </p:cNvPr>
          <p:cNvSpPr txBox="1"/>
          <p:nvPr/>
        </p:nvSpPr>
        <p:spPr>
          <a:xfrm>
            <a:off x="995888" y="816270"/>
            <a:ext cx="2403565" cy="9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관리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38">
            <a:extLst>
              <a:ext uri="{FF2B5EF4-FFF2-40B4-BE49-F238E27FC236}">
                <a16:creationId xmlns:a16="http://schemas.microsoft.com/office/drawing/2014/main" id="{FC577430-8217-07EE-2DA5-595B5F41A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219" y="1591624"/>
            <a:ext cx="8757846" cy="445010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0CA3DAB-272A-EE7A-4E5A-23EC533E5DC1}"/>
              </a:ext>
            </a:extLst>
          </p:cNvPr>
          <p:cNvSpPr/>
          <p:nvPr/>
        </p:nvSpPr>
        <p:spPr>
          <a:xfrm>
            <a:off x="557400" y="1019161"/>
            <a:ext cx="11077200" cy="7279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8022AE2-4FAE-1E95-0708-808693253142}"/>
              </a:ext>
            </a:extLst>
          </p:cNvPr>
          <p:cNvGrpSpPr/>
          <p:nvPr/>
        </p:nvGrpSpPr>
        <p:grpSpPr>
          <a:xfrm>
            <a:off x="4105427" y="188165"/>
            <a:ext cx="4254297" cy="830997"/>
            <a:chOff x="3819245" y="188165"/>
            <a:chExt cx="4254297" cy="83099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6850342-5B6A-442C-80B6-AA86E1ED89B3}"/>
                </a:ext>
              </a:extLst>
            </p:cNvPr>
            <p:cNvSpPr/>
            <p:nvPr/>
          </p:nvSpPr>
          <p:spPr>
            <a:xfrm>
              <a:off x="4696407" y="374411"/>
              <a:ext cx="337713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spc="300" dirty="0">
                  <a:latin typeface="+mj-ea"/>
                  <a:ea typeface="+mj-ea"/>
                  <a:cs typeface="Source Sans Pro Semibold"/>
                </a:rPr>
                <a:t>프로그램 상세</a:t>
              </a:r>
              <a:endParaRPr lang="en-US" altLang="ko-KR" sz="1800" b="1" spc="300" dirty="0">
                <a:latin typeface="+mj-ea"/>
                <a:ea typeface="+mj-ea"/>
                <a:cs typeface="Source Sans Pro Semibold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D3F8BF-16A0-9C77-1D25-C3307B766E0A}"/>
                </a:ext>
              </a:extLst>
            </p:cNvPr>
            <p:cNvSpPr txBox="1"/>
            <p:nvPr/>
          </p:nvSpPr>
          <p:spPr>
            <a:xfrm>
              <a:off x="3819245" y="188165"/>
              <a:ext cx="8707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803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2149" y="1324348"/>
            <a:ext cx="2403566" cy="10450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01CB63ED-8854-F93D-E1AF-D12E24A4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15</a:t>
            </a:r>
            <a:endParaRPr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446AD-E66A-77F9-A2B5-71AE573C8F76}"/>
              </a:ext>
            </a:extLst>
          </p:cNvPr>
          <p:cNvSpPr txBox="1"/>
          <p:nvPr/>
        </p:nvSpPr>
        <p:spPr>
          <a:xfrm>
            <a:off x="995888" y="816270"/>
            <a:ext cx="2403565" cy="9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Picture 31">
            <a:extLst>
              <a:ext uri="{FF2B5EF4-FFF2-40B4-BE49-F238E27FC236}">
                <a16:creationId xmlns:a16="http://schemas.microsoft.com/office/drawing/2014/main" id="{494FDDB5-D5AD-9ECC-0B7B-589B856C6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53" y="1982173"/>
            <a:ext cx="4724400" cy="33604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491DBF9-1936-B04E-5670-077FF1662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349" y="1847244"/>
            <a:ext cx="2093833" cy="34953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C170622-C854-D123-01DC-62C9B2D91AE2}"/>
              </a:ext>
            </a:extLst>
          </p:cNvPr>
          <p:cNvSpPr txBox="1"/>
          <p:nvPr/>
        </p:nvSpPr>
        <p:spPr>
          <a:xfrm>
            <a:off x="8524182" y="2662339"/>
            <a:ext cx="4395857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Lottery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기본값 사용 여부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  <a:p>
            <a:pPr>
              <a:lnSpc>
                <a:spcPct val="200000"/>
              </a:lnSpc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 티켓 수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 횟수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</a:p>
          <a:p>
            <a:pPr>
              <a:lnSpc>
                <a:spcPct val="200000"/>
              </a:lnSpc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자동 이름 설정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1D3B67-F86B-DE75-AC61-FCF5962F4E64}"/>
              </a:ext>
            </a:extLst>
          </p:cNvPr>
          <p:cNvSpPr/>
          <p:nvPr/>
        </p:nvSpPr>
        <p:spPr>
          <a:xfrm>
            <a:off x="557400" y="1019161"/>
            <a:ext cx="11077200" cy="7279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558CACB-CA46-C276-C6A9-C3D16082E165}"/>
              </a:ext>
            </a:extLst>
          </p:cNvPr>
          <p:cNvGrpSpPr/>
          <p:nvPr/>
        </p:nvGrpSpPr>
        <p:grpSpPr>
          <a:xfrm>
            <a:off x="4105427" y="188165"/>
            <a:ext cx="4254297" cy="830997"/>
            <a:chOff x="3819245" y="188165"/>
            <a:chExt cx="4254297" cy="83099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C414C1D-B2CC-D50F-DC0E-EB78AF6F7546}"/>
                </a:ext>
              </a:extLst>
            </p:cNvPr>
            <p:cNvSpPr/>
            <p:nvPr/>
          </p:nvSpPr>
          <p:spPr>
            <a:xfrm>
              <a:off x="4696407" y="374411"/>
              <a:ext cx="337713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spc="300" dirty="0">
                  <a:latin typeface="+mj-ea"/>
                  <a:ea typeface="+mj-ea"/>
                  <a:cs typeface="Source Sans Pro Semibold"/>
                </a:rPr>
                <a:t>프로그램 상세</a:t>
              </a:r>
              <a:endParaRPr lang="en-US" altLang="ko-KR" sz="1800" b="1" spc="300" dirty="0">
                <a:latin typeface="+mj-ea"/>
                <a:ea typeface="+mj-ea"/>
                <a:cs typeface="Source Sans Pro Semibold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FD4497-40B6-EC1F-5B43-F9CF61FFEA4E}"/>
                </a:ext>
              </a:extLst>
            </p:cNvPr>
            <p:cNvSpPr txBox="1"/>
            <p:nvPr/>
          </p:nvSpPr>
          <p:spPr>
            <a:xfrm>
              <a:off x="3819245" y="188165"/>
              <a:ext cx="8707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8008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01CB63ED-8854-F93D-E1AF-D12E24A4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16</a:t>
            </a:r>
            <a:endParaRPr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Picture 40">
            <a:extLst>
              <a:ext uri="{FF2B5EF4-FFF2-40B4-BE49-F238E27FC236}">
                <a16:creationId xmlns:a16="http://schemas.microsoft.com/office/drawing/2014/main" id="{5327A6A3-F868-8E30-6373-883D8A592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501" y="1194973"/>
            <a:ext cx="6321887" cy="503417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8C94CF-F0DD-C10F-65AA-FCEC741A7C2F}"/>
              </a:ext>
            </a:extLst>
          </p:cNvPr>
          <p:cNvSpPr txBox="1"/>
          <p:nvPr/>
        </p:nvSpPr>
        <p:spPr>
          <a:xfrm>
            <a:off x="995888" y="816270"/>
            <a:ext cx="2403565" cy="9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21FB3B-2310-04D1-6840-79754E50A461}"/>
              </a:ext>
            </a:extLst>
          </p:cNvPr>
          <p:cNvSpPr/>
          <p:nvPr/>
        </p:nvSpPr>
        <p:spPr>
          <a:xfrm>
            <a:off x="557400" y="1019161"/>
            <a:ext cx="11077200" cy="7279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C85ECE8-F10C-07A6-24F0-2A6171A518B1}"/>
              </a:ext>
            </a:extLst>
          </p:cNvPr>
          <p:cNvGrpSpPr/>
          <p:nvPr/>
        </p:nvGrpSpPr>
        <p:grpSpPr>
          <a:xfrm>
            <a:off x="4105427" y="188165"/>
            <a:ext cx="4254297" cy="830997"/>
            <a:chOff x="3819245" y="188165"/>
            <a:chExt cx="425429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859C5A0-3871-9E0F-E611-D3100F8308C8}"/>
                </a:ext>
              </a:extLst>
            </p:cNvPr>
            <p:cNvSpPr/>
            <p:nvPr/>
          </p:nvSpPr>
          <p:spPr>
            <a:xfrm>
              <a:off x="4696407" y="374411"/>
              <a:ext cx="337713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spc="300" dirty="0">
                  <a:latin typeface="+mj-ea"/>
                  <a:ea typeface="+mj-ea"/>
                  <a:cs typeface="Source Sans Pro Semibold"/>
                </a:rPr>
                <a:t>프로그램 상세</a:t>
              </a:r>
              <a:endParaRPr lang="en-US" altLang="ko-KR" sz="1800" b="1" spc="300" dirty="0">
                <a:latin typeface="+mj-ea"/>
                <a:ea typeface="+mj-ea"/>
                <a:cs typeface="Source Sans Pro Semibold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758DB7-B380-D6DD-89D5-48517B4B9070}"/>
                </a:ext>
              </a:extLst>
            </p:cNvPr>
            <p:cNvSpPr txBox="1"/>
            <p:nvPr/>
          </p:nvSpPr>
          <p:spPr>
            <a:xfrm>
              <a:off x="3819245" y="188165"/>
              <a:ext cx="8707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1902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01CB63ED-8854-F93D-E1AF-D12E24A4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17</a:t>
            </a:r>
            <a:endParaRPr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3AEC22-DD06-04CE-D306-66FE9EF1A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094" y="2195053"/>
            <a:ext cx="6004566" cy="2709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738EAE-F99B-0B75-599F-D50D0276102C}"/>
              </a:ext>
            </a:extLst>
          </p:cNvPr>
          <p:cNvSpPr txBox="1"/>
          <p:nvPr/>
        </p:nvSpPr>
        <p:spPr>
          <a:xfrm>
            <a:off x="1629093" y="912242"/>
            <a:ext cx="9414728" cy="9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수업에서 사용하지 않은 모듈을 사용하지 못해서 아쉬웠습니다</a:t>
            </a: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71580-58E9-491C-4D08-7AA38B6FD21C}"/>
              </a:ext>
            </a:extLst>
          </p:cNvPr>
          <p:cNvSpPr txBox="1"/>
          <p:nvPr/>
        </p:nvSpPr>
        <p:spPr>
          <a:xfrm>
            <a:off x="3118342" y="4510913"/>
            <a:ext cx="3218115" cy="9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 </a:t>
            </a:r>
            <a:r>
              <a:rPr lang="ko-KR" altLang="en-US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예시 화면 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5511D-69A2-4F07-1398-7DFA8C266A12}"/>
              </a:ext>
            </a:extLst>
          </p:cNvPr>
          <p:cNvSpPr txBox="1"/>
          <p:nvPr/>
        </p:nvSpPr>
        <p:spPr>
          <a:xfrm>
            <a:off x="7633660" y="1641042"/>
            <a:ext cx="1034852" cy="2562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66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38F693-D5E9-9436-1EB5-CD11A0C053C3}"/>
              </a:ext>
            </a:extLst>
          </p:cNvPr>
          <p:cNvSpPr txBox="1"/>
          <p:nvPr/>
        </p:nvSpPr>
        <p:spPr>
          <a:xfrm>
            <a:off x="8368724" y="3134431"/>
            <a:ext cx="3420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csv, txt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txt</a:t>
            </a:r>
            <a:r>
              <a:rPr lang="ko-KR" altLang="en-US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endParaRPr lang="en-US" altLang="ko-KR" sz="24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이외를 다루지 못함 점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19C0F3-D7F9-757B-2B35-9A2B545182BF}"/>
              </a:ext>
            </a:extLst>
          </p:cNvPr>
          <p:cNvSpPr/>
          <p:nvPr/>
        </p:nvSpPr>
        <p:spPr>
          <a:xfrm>
            <a:off x="557400" y="1019161"/>
            <a:ext cx="11077200" cy="7279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1C9D0D-E0AC-DF14-E243-640B512E5404}"/>
              </a:ext>
            </a:extLst>
          </p:cNvPr>
          <p:cNvGrpSpPr/>
          <p:nvPr/>
        </p:nvGrpSpPr>
        <p:grpSpPr>
          <a:xfrm>
            <a:off x="4105427" y="188165"/>
            <a:ext cx="4254297" cy="830997"/>
            <a:chOff x="3819245" y="188165"/>
            <a:chExt cx="4254297" cy="83099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EEA783C-75A8-A419-098C-5E36A15AEFBF}"/>
                </a:ext>
              </a:extLst>
            </p:cNvPr>
            <p:cNvSpPr/>
            <p:nvPr/>
          </p:nvSpPr>
          <p:spPr>
            <a:xfrm>
              <a:off x="4696407" y="374411"/>
              <a:ext cx="337713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800" b="1" spc="300" dirty="0">
                  <a:latin typeface="+mj-ea"/>
                  <a:ea typeface="+mj-ea"/>
                  <a:cs typeface="Source Sans Pro Semibold"/>
                </a:rPr>
                <a:t>아쉬웠던 점</a:t>
              </a:r>
              <a:endParaRPr lang="en-US" altLang="ko-KR" sz="1800" b="1" spc="300" dirty="0">
                <a:latin typeface="+mj-ea"/>
                <a:ea typeface="+mj-ea"/>
                <a:cs typeface="Source Sans Pro Semibold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0A4457-CBC3-66D0-4DBA-7D9CAE55409F}"/>
                </a:ext>
              </a:extLst>
            </p:cNvPr>
            <p:cNvSpPr txBox="1"/>
            <p:nvPr/>
          </p:nvSpPr>
          <p:spPr>
            <a:xfrm>
              <a:off x="3819245" y="188165"/>
              <a:ext cx="8707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1070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01CB63ED-8854-F93D-E1AF-D12E24A4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18</a:t>
            </a:r>
            <a:endParaRPr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738EAE-F99B-0B75-599F-D50D0276102C}"/>
              </a:ext>
            </a:extLst>
          </p:cNvPr>
          <p:cNvSpPr txBox="1"/>
          <p:nvPr/>
        </p:nvSpPr>
        <p:spPr>
          <a:xfrm>
            <a:off x="1522560" y="1507047"/>
            <a:ext cx="9414728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색깔변경이 안 돼서 </a:t>
            </a:r>
            <a:endParaRPr lang="en-US" altLang="ko-KR" sz="24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아쉬웠습니다</a:t>
            </a: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6420FC8-27BE-F41E-E180-507EACFE4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462" y="1102347"/>
            <a:ext cx="4798656" cy="52540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F816A5-2BE4-0126-C49C-C9D60597C95A}"/>
              </a:ext>
            </a:extLst>
          </p:cNvPr>
          <p:cNvSpPr txBox="1"/>
          <p:nvPr/>
        </p:nvSpPr>
        <p:spPr>
          <a:xfrm>
            <a:off x="7879653" y="5703742"/>
            <a:ext cx="4114800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색깔변경 적용 예상 화면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3F02BF-F79F-A6DC-8A84-CA6FBBCD3F44}"/>
              </a:ext>
            </a:extLst>
          </p:cNvPr>
          <p:cNvSpPr/>
          <p:nvPr/>
        </p:nvSpPr>
        <p:spPr>
          <a:xfrm>
            <a:off x="557400" y="1019161"/>
            <a:ext cx="11077200" cy="7279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31E615-AED7-74E0-3402-B80D607ED784}"/>
              </a:ext>
            </a:extLst>
          </p:cNvPr>
          <p:cNvGrpSpPr/>
          <p:nvPr/>
        </p:nvGrpSpPr>
        <p:grpSpPr>
          <a:xfrm>
            <a:off x="4105427" y="188165"/>
            <a:ext cx="4254297" cy="830997"/>
            <a:chOff x="3819245" y="188165"/>
            <a:chExt cx="4254297" cy="83099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201DF6C-41C4-FF1A-CC8A-1ADE017F4A7A}"/>
                </a:ext>
              </a:extLst>
            </p:cNvPr>
            <p:cNvSpPr/>
            <p:nvPr/>
          </p:nvSpPr>
          <p:spPr>
            <a:xfrm>
              <a:off x="4696407" y="374411"/>
              <a:ext cx="337713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800" b="1" spc="300" dirty="0">
                  <a:latin typeface="+mj-ea"/>
                  <a:ea typeface="+mj-ea"/>
                  <a:cs typeface="Source Sans Pro Semibold"/>
                </a:rPr>
                <a:t>아쉬웠던 점</a:t>
              </a:r>
              <a:endParaRPr lang="en-US" altLang="ko-KR" sz="1800" b="1" spc="300" dirty="0">
                <a:latin typeface="+mj-ea"/>
                <a:ea typeface="+mj-ea"/>
                <a:cs typeface="Source Sans Pro Semibold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4E0CD3-57F7-D0F8-7611-AAB254BD49F2}"/>
                </a:ext>
              </a:extLst>
            </p:cNvPr>
            <p:cNvSpPr txBox="1"/>
            <p:nvPr/>
          </p:nvSpPr>
          <p:spPr>
            <a:xfrm>
              <a:off x="3819245" y="188165"/>
              <a:ext cx="8707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660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69124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경청해 주셔서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42D8C3-EED6-C056-9126-A1D459A9C244}"/>
              </a:ext>
            </a:extLst>
          </p:cNvPr>
          <p:cNvSpPr txBox="1"/>
          <p:nvPr/>
        </p:nvSpPr>
        <p:spPr>
          <a:xfrm>
            <a:off x="5450770" y="6524044"/>
            <a:ext cx="683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템플릿 출처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-https://soso-traveler.tistory.com/6#google_vignette</a:t>
            </a:r>
            <a:endParaRPr lang="ko-KR" altLang="en-US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733583" y="168855"/>
            <a:ext cx="1526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KoPubWorld돋움체 Light" panose="00000300000000000000" pitchFamily="2" charset="-127"/>
              </a:rPr>
              <a:t>목차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2819997" y="2322088"/>
            <a:ext cx="6668501" cy="830997"/>
            <a:chOff x="3653526" y="2598003"/>
            <a:chExt cx="6668501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653526" y="2598003"/>
              <a:ext cx="2337006" cy="830997"/>
              <a:chOff x="3653526" y="2598003"/>
              <a:chExt cx="2337006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653526" y="2598003"/>
                <a:ext cx="52770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8085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KoPubWorld돋움체 Bold" panose="00000800000000000000" pitchFamily="2" charset="-127"/>
                  </a:rPr>
                  <a:t>프로그램 개요</a:t>
                </a:r>
                <a:endPara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Bold" panose="000008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757554" y="2598003"/>
              <a:ext cx="3564473" cy="830997"/>
              <a:chOff x="6757554" y="2598003"/>
              <a:chExt cx="3564473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757554" y="2598003"/>
                <a:ext cx="52770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30893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KoPubWorld돋움체 Bold" panose="00000800000000000000" pitchFamily="2" charset="-127"/>
                  </a:rPr>
                  <a:t>기존의 목적 및 추가 사항</a:t>
                </a:r>
                <a:endPara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2820786" y="3680810"/>
            <a:ext cx="5130433" cy="830997"/>
            <a:chOff x="3654315" y="2579219"/>
            <a:chExt cx="5130433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654315" y="2579219"/>
              <a:ext cx="2336217" cy="830997"/>
              <a:chOff x="3654315" y="2579219"/>
              <a:chExt cx="2336217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654315" y="2579219"/>
                <a:ext cx="52770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8085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KoPubWorld돋움체 Bold" panose="00000800000000000000" pitchFamily="2" charset="-127"/>
                  </a:rPr>
                  <a:t>프로그램 상세</a:t>
                </a:r>
                <a:endPara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6729969" y="2579219"/>
              <a:ext cx="2054779" cy="830997"/>
              <a:chOff x="6729969" y="2579219"/>
              <a:chExt cx="2054779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6729969" y="2579219"/>
                <a:ext cx="52770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4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5520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KoPubWorld돋움체 Bold" panose="00000800000000000000" pitchFamily="2" charset="-127"/>
                  </a:rPr>
                  <a:t>아쉬웠던 점</a:t>
                </a:r>
                <a:endPara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KoPubWorld돋움체 Light" panose="00000300000000000000" pitchFamily="2" charset="-127"/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A867160-9415-A638-0A0A-4A2B9E24BBCA}"/>
              </a:ext>
            </a:extLst>
          </p:cNvPr>
          <p:cNvSpPr txBox="1"/>
          <p:nvPr/>
        </p:nvSpPr>
        <p:spPr>
          <a:xfrm>
            <a:off x="10491675" y="5972965"/>
            <a:ext cx="1864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rgbClr val="36D2CE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2149" y="1837509"/>
            <a:ext cx="3244242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Noto Sans KR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2149" y="1324348"/>
            <a:ext cx="2403566" cy="10450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01CB63ED-8854-F93D-E1AF-D12E24A4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9268A-010E-A810-D840-F3BF0044E8A2}"/>
              </a:ext>
            </a:extLst>
          </p:cNvPr>
          <p:cNvSpPr txBox="1"/>
          <p:nvPr/>
        </p:nvSpPr>
        <p:spPr>
          <a:xfrm>
            <a:off x="1629092" y="1178677"/>
            <a:ext cx="9938511" cy="9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파이썬으로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통계 프로그램을 만드는 것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" name="Picture 5">
            <a:extLst>
              <a:ext uri="{FF2B5EF4-FFF2-40B4-BE49-F238E27FC236}">
                <a16:creationId xmlns:a16="http://schemas.microsoft.com/office/drawing/2014/main" id="{434B49FC-2088-D834-BD40-2674BD81A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88"/>
          <a:stretch/>
        </p:blipFill>
        <p:spPr>
          <a:xfrm>
            <a:off x="6140416" y="2890832"/>
            <a:ext cx="5427187" cy="302620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7" name="Picture 7">
            <a:extLst>
              <a:ext uri="{FF2B5EF4-FFF2-40B4-BE49-F238E27FC236}">
                <a16:creationId xmlns:a16="http://schemas.microsoft.com/office/drawing/2014/main" id="{020DEBE4-2F69-D93E-E67E-C9DF6503D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69" y="3274214"/>
            <a:ext cx="4928093" cy="225943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0EA445F2-F1E0-86C8-23E5-B8BBB27BCAB2}"/>
              </a:ext>
            </a:extLst>
          </p:cNvPr>
          <p:cNvSpPr/>
          <p:nvPr/>
        </p:nvSpPr>
        <p:spPr>
          <a:xfrm>
            <a:off x="5368059" y="4087560"/>
            <a:ext cx="606610" cy="608727"/>
          </a:xfrm>
          <a:prstGeom prst="rightArrow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782E72E-E70B-3DD3-2421-CF435E30FF01}"/>
              </a:ext>
            </a:extLst>
          </p:cNvPr>
          <p:cNvSpPr/>
          <p:nvPr/>
        </p:nvSpPr>
        <p:spPr>
          <a:xfrm>
            <a:off x="557400" y="1019161"/>
            <a:ext cx="11077200" cy="7279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30582FD-D6C6-806C-48C8-6E75B6840589}"/>
              </a:ext>
            </a:extLst>
          </p:cNvPr>
          <p:cNvGrpSpPr/>
          <p:nvPr/>
        </p:nvGrpSpPr>
        <p:grpSpPr>
          <a:xfrm>
            <a:off x="4105427" y="188165"/>
            <a:ext cx="4074453" cy="830997"/>
            <a:chOff x="3819245" y="188165"/>
            <a:chExt cx="4074453" cy="83099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D7B7568-1D9C-7B36-739A-5B2266CD0385}"/>
                </a:ext>
              </a:extLst>
            </p:cNvPr>
            <p:cNvSpPr/>
            <p:nvPr/>
          </p:nvSpPr>
          <p:spPr>
            <a:xfrm>
              <a:off x="4696408" y="374411"/>
              <a:ext cx="3197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800" b="1" spc="300" dirty="0">
                  <a:latin typeface="+mj-ea"/>
                  <a:ea typeface="+mj-ea"/>
                  <a:cs typeface="Source Sans Pro Semibold"/>
                </a:rPr>
                <a:t>프로그램 개요</a:t>
              </a:r>
              <a:endParaRPr lang="en-US" altLang="ko-KR" sz="1800" b="1" spc="300" dirty="0">
                <a:latin typeface="+mj-ea"/>
                <a:ea typeface="+mj-ea"/>
                <a:cs typeface="Source Sans Pro Semibold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E2DEB2-0990-670C-7053-E3EF21054888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29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2149" y="1837509"/>
            <a:ext cx="3244242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Noto Sans KR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2149" y="1324348"/>
            <a:ext cx="2403566" cy="10450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01CB63ED-8854-F93D-E1AF-D12E24A4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4EA01-AF38-DF6D-20A1-A7B2867F1BBE}"/>
              </a:ext>
            </a:extLst>
          </p:cNvPr>
          <p:cNvSpPr txBox="1"/>
          <p:nvPr/>
        </p:nvSpPr>
        <p:spPr>
          <a:xfrm>
            <a:off x="1629093" y="1178677"/>
            <a:ext cx="9938511" cy="431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입력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:csv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ko-KR" altLang="en-US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평균과 표준편차 특정 구간 내의 데이터 수 확인 가능</a:t>
            </a:r>
            <a:endParaRPr lang="en-US" altLang="ko-KR" sz="24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만들어진 통계들을 저장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불러오기 가능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u"/>
            </a:pP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r>
              <a:rPr lang="ko-KR" altLang="en-US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통계를 비교하며 볼 수 있음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9E9EE8-68CC-F04B-627B-46D88515C7BE}"/>
              </a:ext>
            </a:extLst>
          </p:cNvPr>
          <p:cNvSpPr/>
          <p:nvPr/>
        </p:nvSpPr>
        <p:spPr>
          <a:xfrm>
            <a:off x="557400" y="1019161"/>
            <a:ext cx="11077200" cy="7279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071902D-D816-2CC8-A0BA-794452A7B282}"/>
              </a:ext>
            </a:extLst>
          </p:cNvPr>
          <p:cNvGrpSpPr/>
          <p:nvPr/>
        </p:nvGrpSpPr>
        <p:grpSpPr>
          <a:xfrm>
            <a:off x="4105427" y="188165"/>
            <a:ext cx="4074453" cy="830997"/>
            <a:chOff x="3819245" y="188165"/>
            <a:chExt cx="4074453" cy="83099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BA6278D-6C2E-D3BF-633B-3ECA6C2EBDF0}"/>
                </a:ext>
              </a:extLst>
            </p:cNvPr>
            <p:cNvSpPr/>
            <p:nvPr/>
          </p:nvSpPr>
          <p:spPr>
            <a:xfrm>
              <a:off x="4696408" y="374411"/>
              <a:ext cx="3197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800" b="1" spc="300" dirty="0">
                  <a:latin typeface="+mj-ea"/>
                  <a:ea typeface="+mj-ea"/>
                  <a:cs typeface="Source Sans Pro Semibold"/>
                </a:rPr>
                <a:t>프로그램 개요</a:t>
              </a:r>
              <a:endParaRPr lang="en-US" altLang="ko-KR" sz="1800" b="1" spc="300" dirty="0">
                <a:latin typeface="+mj-ea"/>
                <a:ea typeface="+mj-ea"/>
                <a:cs typeface="Source Sans Pro Semibold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3A04BE-FE26-F82E-DF7D-2C0A072E6F24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263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2149" y="1837509"/>
            <a:ext cx="3244242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Noto Sans KR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2149" y="1324348"/>
            <a:ext cx="2403566" cy="10450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01CB63ED-8854-F93D-E1AF-D12E24A4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Picture 19">
            <a:extLst>
              <a:ext uri="{FF2B5EF4-FFF2-40B4-BE49-F238E27FC236}">
                <a16:creationId xmlns:a16="http://schemas.microsoft.com/office/drawing/2014/main" id="{BD70DE70-6F7C-926A-948E-8D36CC155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20" y="2219270"/>
            <a:ext cx="2937663" cy="27078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21">
            <a:extLst>
              <a:ext uri="{FF2B5EF4-FFF2-40B4-BE49-F238E27FC236}">
                <a16:creationId xmlns:a16="http://schemas.microsoft.com/office/drawing/2014/main" id="{6219372D-F7C8-AD48-C9AF-BFCF0F01E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837" y="1910530"/>
            <a:ext cx="5869547" cy="347133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FC84B7C-BD49-7FDE-7F10-A407BA1559E2}"/>
              </a:ext>
            </a:extLst>
          </p:cNvPr>
          <p:cNvSpPr/>
          <p:nvPr/>
        </p:nvSpPr>
        <p:spPr>
          <a:xfrm>
            <a:off x="4238255" y="3341836"/>
            <a:ext cx="606610" cy="608727"/>
          </a:xfrm>
          <a:prstGeom prst="rightArrow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A5D58-9A2C-464A-FC5B-48266119E0BA}"/>
              </a:ext>
            </a:extLst>
          </p:cNvPr>
          <p:cNvSpPr txBox="1"/>
          <p:nvPr/>
        </p:nvSpPr>
        <p:spPr>
          <a:xfrm>
            <a:off x="1629092" y="1178677"/>
            <a:ext cx="2303191" cy="9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상금      확률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E8AE8-C7DD-1D75-7B0C-9258FEBE8003}"/>
              </a:ext>
            </a:extLst>
          </p:cNvPr>
          <p:cNvSpPr txBox="1"/>
          <p:nvPr/>
        </p:nvSpPr>
        <p:spPr>
          <a:xfrm>
            <a:off x="1086774" y="5184091"/>
            <a:ext cx="8083859" cy="9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로또를 시뮬레이션 한 후 그 결과를 데이터로 저장 가능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041FCD-73A5-C2E9-BC24-8AF0F96D8A1F}"/>
              </a:ext>
            </a:extLst>
          </p:cNvPr>
          <p:cNvSpPr/>
          <p:nvPr/>
        </p:nvSpPr>
        <p:spPr>
          <a:xfrm>
            <a:off x="557400" y="1019161"/>
            <a:ext cx="11077200" cy="7279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27C441D-AAA3-9B2C-5DBE-63F8BA1BD612}"/>
              </a:ext>
            </a:extLst>
          </p:cNvPr>
          <p:cNvGrpSpPr/>
          <p:nvPr/>
        </p:nvGrpSpPr>
        <p:grpSpPr>
          <a:xfrm>
            <a:off x="4105427" y="188165"/>
            <a:ext cx="4074453" cy="830997"/>
            <a:chOff x="3819245" y="188165"/>
            <a:chExt cx="4074453" cy="83099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0313886-9903-AF01-7469-E4492A4D9CFC}"/>
                </a:ext>
              </a:extLst>
            </p:cNvPr>
            <p:cNvSpPr/>
            <p:nvPr/>
          </p:nvSpPr>
          <p:spPr>
            <a:xfrm>
              <a:off x="4696408" y="374411"/>
              <a:ext cx="3197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800" b="1" spc="300" dirty="0">
                  <a:latin typeface="+mj-ea"/>
                  <a:ea typeface="+mj-ea"/>
                  <a:cs typeface="Source Sans Pro Semibold"/>
                </a:rPr>
                <a:t>프로그램 개요</a:t>
              </a:r>
              <a:endParaRPr lang="en-US" altLang="ko-KR" sz="1800" b="1" spc="300" dirty="0">
                <a:latin typeface="+mj-ea"/>
                <a:ea typeface="+mj-ea"/>
                <a:cs typeface="Source Sans Pro Semibold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E8CB5FC-31B2-8600-CBBD-837C093B0CCF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03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2149" y="1837509"/>
            <a:ext cx="3244242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Noto Sans KR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2149" y="1324348"/>
            <a:ext cx="2403566" cy="10450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01CB63ED-8854-F93D-E1AF-D12E24A4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6</a:t>
            </a:r>
            <a:endParaRPr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E8AE8-C7DD-1D75-7B0C-9258FEBE8003}"/>
              </a:ext>
            </a:extLst>
          </p:cNvPr>
          <p:cNvSpPr txBox="1"/>
          <p:nvPr/>
        </p:nvSpPr>
        <p:spPr>
          <a:xfrm>
            <a:off x="2908110" y="1380482"/>
            <a:ext cx="6914440" cy="8568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통계 내거나 로또 시뮬레이션 후 통계</a:t>
            </a:r>
            <a:endParaRPr lang="en-US" altLang="ko-KR" sz="7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1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977F28A-5997-5E1B-FF1C-41C5BBEA5F00}"/>
              </a:ext>
            </a:extLst>
          </p:cNvPr>
          <p:cNvSpPr/>
          <p:nvPr/>
        </p:nvSpPr>
        <p:spPr>
          <a:xfrm rot="5400000">
            <a:off x="6058668" y="2265623"/>
            <a:ext cx="530097" cy="608727"/>
          </a:xfrm>
          <a:prstGeom prst="rightArrow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405B2A-B824-3015-7457-20379FD43E15}"/>
              </a:ext>
            </a:extLst>
          </p:cNvPr>
          <p:cNvSpPr txBox="1"/>
          <p:nvPr/>
        </p:nvSpPr>
        <p:spPr>
          <a:xfrm>
            <a:off x="1629093" y="2922857"/>
            <a:ext cx="9472474" cy="30721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통계 내거나 로또 시뮬레이션 후 통계</a:t>
            </a:r>
            <a:endParaRPr lang="en-US" altLang="ko-KR" sz="20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96C4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+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96C4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통계 결과를 다시 보기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96C4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96C4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비교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96C4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96C4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삭제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96C4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96C4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이름 바꾸기 가능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96C45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96C4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+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96C4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통계 결과들을 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96C4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txt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96C4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파일로 저장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96C4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96C4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불러오기 가능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96C4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log↔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96C4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일반값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96C4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변경 가능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96C45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96C4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+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96C4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로또 기본값 사용유무 및 기본값 설정 가능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96C4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96C4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이름 자동설정 여부 설정 가능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96C45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96C4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+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96C4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통계 결과를 보여줄 때 평균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96C4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96C4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표준편차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96C4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  <a:r>
              <a:rPr lang="en-US" altLang="ko-KR" sz="2000" b="1" kern="0" dirty="0">
                <a:solidFill>
                  <a:srgbClr val="F96C4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kern="0" dirty="0">
                <a:solidFill>
                  <a:srgbClr val="F96C4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구간 내 데이터 개수 확인 가능</a:t>
            </a:r>
            <a:endParaRPr lang="en-US" altLang="ko-KR" sz="100" b="1" kern="0" spc="0" dirty="0">
              <a:solidFill>
                <a:srgbClr val="F96C45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6A04C-7910-BAD6-D05C-9D6E1432A459}"/>
              </a:ext>
            </a:extLst>
          </p:cNvPr>
          <p:cNvSpPr txBox="1"/>
          <p:nvPr/>
        </p:nvSpPr>
        <p:spPr>
          <a:xfrm>
            <a:off x="842428" y="1103227"/>
            <a:ext cx="1883017" cy="9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최초 제안서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554DB-BDA7-9C6E-C187-B726BEA07A05}"/>
              </a:ext>
            </a:extLst>
          </p:cNvPr>
          <p:cNvSpPr txBox="1"/>
          <p:nvPr/>
        </p:nvSpPr>
        <p:spPr>
          <a:xfrm>
            <a:off x="634087" y="3740332"/>
            <a:ext cx="1223069" cy="9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2400" b="1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D7EB575E-6459-3451-345E-4B01561176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43"/>
          <a:stretch>
            <a:fillRect/>
          </a:stretch>
        </p:blipFill>
        <p:spPr>
          <a:xfrm>
            <a:off x="9934193" y="1324348"/>
            <a:ext cx="2081530" cy="148793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6237C2-77B4-8A29-53B6-4CE1F9DEC7FE}"/>
              </a:ext>
            </a:extLst>
          </p:cNvPr>
          <p:cNvSpPr/>
          <p:nvPr/>
        </p:nvSpPr>
        <p:spPr>
          <a:xfrm>
            <a:off x="557400" y="1019161"/>
            <a:ext cx="11077200" cy="7279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D2ACF5-6975-77B5-41E1-214C79C52B80}"/>
              </a:ext>
            </a:extLst>
          </p:cNvPr>
          <p:cNvGrpSpPr/>
          <p:nvPr/>
        </p:nvGrpSpPr>
        <p:grpSpPr>
          <a:xfrm>
            <a:off x="4105427" y="188165"/>
            <a:ext cx="4254297" cy="830997"/>
            <a:chOff x="3819245" y="188165"/>
            <a:chExt cx="4254297" cy="83099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B8A8930-A544-98D0-F207-F1D4C2C27876}"/>
                </a:ext>
              </a:extLst>
            </p:cNvPr>
            <p:cNvSpPr/>
            <p:nvPr/>
          </p:nvSpPr>
          <p:spPr>
            <a:xfrm>
              <a:off x="4696407" y="374411"/>
              <a:ext cx="337713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spc="300">
                  <a:latin typeface="+mj-ea"/>
                  <a:ea typeface="+mj-ea"/>
                  <a:cs typeface="Source Sans Pro Semibold"/>
                </a:rPr>
                <a:t>기존의 목적 및 추가 사항</a:t>
              </a:r>
              <a:endParaRPr lang="en-US" altLang="ko-KR" sz="1800" b="1" spc="300" dirty="0">
                <a:latin typeface="+mj-ea"/>
                <a:ea typeface="+mj-ea"/>
                <a:cs typeface="Source Sans Pro Semibold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5098E2-51F2-6551-7F2E-9831E95CF79E}"/>
                </a:ext>
              </a:extLst>
            </p:cNvPr>
            <p:cNvSpPr txBox="1"/>
            <p:nvPr/>
          </p:nvSpPr>
          <p:spPr>
            <a:xfrm>
              <a:off x="3819245" y="188165"/>
              <a:ext cx="8707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35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2149" y="1324348"/>
            <a:ext cx="2403566" cy="10450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01CB63ED-8854-F93D-E1AF-D12E24A4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7</a:t>
            </a:r>
            <a:endParaRPr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82C9AB0-1315-BBFF-14B9-23F0AEB70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9" y="1905933"/>
            <a:ext cx="5052083" cy="3700118"/>
          </a:xfrm>
          <a:prstGeom prst="rect">
            <a:avLst/>
          </a:prstGeom>
        </p:spPr>
      </p:pic>
      <p:pic>
        <p:nvPicPr>
          <p:cNvPr id="13" name="Picture 11">
            <a:extLst>
              <a:ext uri="{FF2B5EF4-FFF2-40B4-BE49-F238E27FC236}">
                <a16:creationId xmlns:a16="http://schemas.microsoft.com/office/drawing/2014/main" id="{75AC3200-A923-7D41-3799-FD8C334438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5604" b="12806"/>
          <a:stretch>
            <a:fillRect/>
          </a:stretch>
        </p:blipFill>
        <p:spPr>
          <a:xfrm>
            <a:off x="5914233" y="2465347"/>
            <a:ext cx="1642679" cy="152072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CE9ABA-EAE7-F3F8-B9A9-230519056C82}"/>
              </a:ext>
            </a:extLst>
          </p:cNvPr>
          <p:cNvSpPr txBox="1"/>
          <p:nvPr/>
        </p:nvSpPr>
        <p:spPr>
          <a:xfrm>
            <a:off x="5834099" y="1351630"/>
            <a:ext cx="1797688" cy="9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실행화면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281DDA-69A6-1364-BB8E-A88E4B33006E}"/>
              </a:ext>
            </a:extLst>
          </p:cNvPr>
          <p:cNvSpPr txBox="1"/>
          <p:nvPr/>
        </p:nvSpPr>
        <p:spPr>
          <a:xfrm>
            <a:off x="995888" y="816270"/>
            <a:ext cx="2403565" cy="9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 프로그램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Picture 27">
            <a:extLst>
              <a:ext uri="{FF2B5EF4-FFF2-40B4-BE49-F238E27FC236}">
                <a16:creationId xmlns:a16="http://schemas.microsoft.com/office/drawing/2014/main" id="{F3DA8AC3-FACE-9D9D-DF86-75A7896DDD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367" b="2623"/>
          <a:stretch>
            <a:fillRect/>
          </a:stretch>
        </p:blipFill>
        <p:spPr>
          <a:xfrm>
            <a:off x="7785214" y="1672783"/>
            <a:ext cx="3520897" cy="518521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11CF92-A928-4BA2-3AAE-697724A181DE}"/>
              </a:ext>
            </a:extLst>
          </p:cNvPr>
          <p:cNvSpPr txBox="1"/>
          <p:nvPr/>
        </p:nvSpPr>
        <p:spPr>
          <a:xfrm>
            <a:off x="7747974" y="677743"/>
            <a:ext cx="1797688" cy="9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클래스들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4DC78D-0629-B3EA-EF79-1269CDB11E79}"/>
              </a:ext>
            </a:extLst>
          </p:cNvPr>
          <p:cNvSpPr txBox="1"/>
          <p:nvPr/>
        </p:nvSpPr>
        <p:spPr>
          <a:xfrm>
            <a:off x="7957341" y="4714530"/>
            <a:ext cx="179768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시뮬레이션을 위한 추가부분</a:t>
            </a:r>
            <a:r>
              <a:rPr lang="en-US" altLang="ko-KR" sz="16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endParaRPr lang="en-US" altLang="ko-KR" sz="16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6FB9EF-3311-5412-C6B9-C8127B170E05}"/>
              </a:ext>
            </a:extLst>
          </p:cNvPr>
          <p:cNvSpPr/>
          <p:nvPr/>
        </p:nvSpPr>
        <p:spPr>
          <a:xfrm>
            <a:off x="557400" y="1019161"/>
            <a:ext cx="11077200" cy="7279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9100F5C-AE9B-48AF-CFA3-AA1667C9892B}"/>
              </a:ext>
            </a:extLst>
          </p:cNvPr>
          <p:cNvGrpSpPr/>
          <p:nvPr/>
        </p:nvGrpSpPr>
        <p:grpSpPr>
          <a:xfrm>
            <a:off x="4105427" y="188165"/>
            <a:ext cx="4254297" cy="830997"/>
            <a:chOff x="3819245" y="188165"/>
            <a:chExt cx="4254297" cy="83099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D2A42C0-493F-4C97-AC53-DB9FB069431D}"/>
                </a:ext>
              </a:extLst>
            </p:cNvPr>
            <p:cNvSpPr/>
            <p:nvPr/>
          </p:nvSpPr>
          <p:spPr>
            <a:xfrm>
              <a:off x="4696407" y="374411"/>
              <a:ext cx="337713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spc="300" dirty="0">
                  <a:latin typeface="+mj-ea"/>
                  <a:ea typeface="+mj-ea"/>
                  <a:cs typeface="Source Sans Pro Semibold"/>
                </a:rPr>
                <a:t>프로그램 상세</a:t>
              </a:r>
              <a:endParaRPr lang="en-US" altLang="ko-KR" sz="1800" b="1" spc="300" dirty="0">
                <a:latin typeface="+mj-ea"/>
                <a:ea typeface="+mj-ea"/>
                <a:cs typeface="Source Sans Pro Semibold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F391D2-1030-F92E-6776-A5D8FBEB1FAF}"/>
                </a:ext>
              </a:extLst>
            </p:cNvPr>
            <p:cNvSpPr txBox="1"/>
            <p:nvPr/>
          </p:nvSpPr>
          <p:spPr>
            <a:xfrm>
              <a:off x="3819245" y="188165"/>
              <a:ext cx="8707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1C2FA9-6556-7ABD-EB0C-AA8D6188D39F}"/>
              </a:ext>
            </a:extLst>
          </p:cNvPr>
          <p:cNvSpPr txBox="1"/>
          <p:nvPr/>
        </p:nvSpPr>
        <p:spPr>
          <a:xfrm>
            <a:off x="4829452" y="5606051"/>
            <a:ext cx="5126881" cy="691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1600" b="1" kern="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파일을 인스턴스로 만들어 </a:t>
            </a:r>
            <a:r>
              <a:rPr lang="ko-KR" altLang="en-US" sz="1600" b="1" kern="0" spc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딕셔너리로 관리</a:t>
            </a:r>
            <a:r>
              <a:rPr lang="en-US" altLang="ko-KR" sz="1600" b="1" kern="0" spc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0576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2149" y="1837509"/>
            <a:ext cx="3244242" cy="128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Noto Sans KR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2149" y="1324348"/>
            <a:ext cx="2403566" cy="10450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01CB63ED-8854-F93D-E1AF-D12E24A4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8</a:t>
            </a:r>
            <a:endParaRPr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8EA57FF1-5190-9410-D388-987272CE1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900" y="2652037"/>
            <a:ext cx="5709329" cy="264731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6789F7-E18B-F93A-A693-FD0FA4760A3E}"/>
              </a:ext>
            </a:extLst>
          </p:cNvPr>
          <p:cNvSpPr txBox="1"/>
          <p:nvPr/>
        </p:nvSpPr>
        <p:spPr>
          <a:xfrm>
            <a:off x="995888" y="816270"/>
            <a:ext cx="2403565" cy="9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새로운 파일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8195BE68-04EB-F687-59C6-4C8B9D457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48" y="2652037"/>
            <a:ext cx="4928093" cy="225943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A7671-D5A7-E8DE-0849-8EE5730F9415}"/>
              </a:ext>
            </a:extLst>
          </p:cNvPr>
          <p:cNvSpPr txBox="1"/>
          <p:nvPr/>
        </p:nvSpPr>
        <p:spPr>
          <a:xfrm>
            <a:off x="1702826" y="4416243"/>
            <a:ext cx="2403565" cy="9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미세먼지</a:t>
            </a:r>
            <a:r>
              <a:rPr lang="en-US" altLang="ko-KR" sz="24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.csv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2A7CBC-1446-4BF5-E24A-4A2C760C8B27}"/>
              </a:ext>
            </a:extLst>
          </p:cNvPr>
          <p:cNvSpPr txBox="1"/>
          <p:nvPr/>
        </p:nvSpPr>
        <p:spPr>
          <a:xfrm>
            <a:off x="6206961" y="1567035"/>
            <a:ext cx="1797688" cy="9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실행화면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90A06E-2410-CB4D-0FED-280485A11B93}"/>
              </a:ext>
            </a:extLst>
          </p:cNvPr>
          <p:cNvSpPr/>
          <p:nvPr/>
        </p:nvSpPr>
        <p:spPr>
          <a:xfrm>
            <a:off x="557400" y="1019161"/>
            <a:ext cx="11077200" cy="7279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379A27-F44B-A029-BA9F-039634846DF2}"/>
              </a:ext>
            </a:extLst>
          </p:cNvPr>
          <p:cNvGrpSpPr/>
          <p:nvPr/>
        </p:nvGrpSpPr>
        <p:grpSpPr>
          <a:xfrm>
            <a:off x="4105427" y="188165"/>
            <a:ext cx="4254297" cy="830997"/>
            <a:chOff x="3819245" y="188165"/>
            <a:chExt cx="4254297" cy="83099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42FD16B-5834-E1AA-EA24-F235EB9657A4}"/>
                </a:ext>
              </a:extLst>
            </p:cNvPr>
            <p:cNvSpPr/>
            <p:nvPr/>
          </p:nvSpPr>
          <p:spPr>
            <a:xfrm>
              <a:off x="4696407" y="374411"/>
              <a:ext cx="337713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spc="300" dirty="0">
                  <a:latin typeface="+mj-ea"/>
                  <a:ea typeface="+mj-ea"/>
                  <a:cs typeface="Source Sans Pro Semibold"/>
                </a:rPr>
                <a:t>프로그램 상세</a:t>
              </a:r>
              <a:endParaRPr lang="en-US" altLang="ko-KR" sz="1800" b="1" spc="300" dirty="0">
                <a:latin typeface="+mj-ea"/>
                <a:ea typeface="+mj-ea"/>
                <a:cs typeface="Source Sans Pro Semibold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923C04-3862-B2CA-739C-A4BEC766540F}"/>
                </a:ext>
              </a:extLst>
            </p:cNvPr>
            <p:cNvSpPr txBox="1"/>
            <p:nvPr/>
          </p:nvSpPr>
          <p:spPr>
            <a:xfrm>
              <a:off x="3819245" y="188165"/>
              <a:ext cx="8707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94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2">
            <a:extLst>
              <a:ext uri="{FF2B5EF4-FFF2-40B4-BE49-F238E27FC236}">
                <a16:creationId xmlns:a16="http://schemas.microsoft.com/office/drawing/2014/main" id="{01CB63ED-8854-F93D-E1AF-D12E24A4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z="1800" b="1" dirty="0">
                <a:solidFill>
                  <a:schemeClr val="tx1"/>
                </a:solidFill>
                <a:latin typeface="+mn-ea"/>
              </a:rPr>
              <a:t>9</a:t>
            </a:r>
            <a:endParaRPr lang="ko-KR" altLang="en-US" sz="18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Picture 34">
            <a:extLst>
              <a:ext uri="{FF2B5EF4-FFF2-40B4-BE49-F238E27FC236}">
                <a16:creationId xmlns:a16="http://schemas.microsoft.com/office/drawing/2014/main" id="{8354317C-45EA-8D55-A396-EE1FF2355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006" y="136525"/>
            <a:ext cx="5336219" cy="587097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688455-93EE-273E-9899-70A32E3C57B4}"/>
              </a:ext>
            </a:extLst>
          </p:cNvPr>
          <p:cNvSpPr txBox="1"/>
          <p:nvPr/>
        </p:nvSpPr>
        <p:spPr>
          <a:xfrm>
            <a:off x="995888" y="816270"/>
            <a:ext cx="2403565" cy="9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새로운 파일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891894-38E2-CA9A-29D3-1F26068A8AD4}"/>
              </a:ext>
            </a:extLst>
          </p:cNvPr>
          <p:cNvSpPr/>
          <p:nvPr/>
        </p:nvSpPr>
        <p:spPr>
          <a:xfrm>
            <a:off x="557400" y="1019162"/>
            <a:ext cx="4538383" cy="72528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A8FF51D-1626-8363-0C15-3F02D1AD7D2D}"/>
              </a:ext>
            </a:extLst>
          </p:cNvPr>
          <p:cNvGrpSpPr/>
          <p:nvPr/>
        </p:nvGrpSpPr>
        <p:grpSpPr>
          <a:xfrm>
            <a:off x="699442" y="188165"/>
            <a:ext cx="4254297" cy="830997"/>
            <a:chOff x="3819245" y="188165"/>
            <a:chExt cx="4254297" cy="83099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2D6ABA-5CB0-1BC3-998B-323AAAC4436B}"/>
                </a:ext>
              </a:extLst>
            </p:cNvPr>
            <p:cNvSpPr/>
            <p:nvPr/>
          </p:nvSpPr>
          <p:spPr>
            <a:xfrm>
              <a:off x="4696407" y="374411"/>
              <a:ext cx="337713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spc="300" dirty="0">
                  <a:latin typeface="+mj-ea"/>
                  <a:ea typeface="+mj-ea"/>
                  <a:cs typeface="Source Sans Pro Semibold"/>
                </a:rPr>
                <a:t>프로그램 상세</a:t>
              </a:r>
              <a:endParaRPr lang="en-US" altLang="ko-KR" sz="1800" b="1" spc="300" dirty="0">
                <a:latin typeface="+mj-ea"/>
                <a:ea typeface="+mj-ea"/>
                <a:cs typeface="Source Sans Pro Semibold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49EF5D-36F9-00E9-A0B1-695EB1391B54}"/>
                </a:ext>
              </a:extLst>
            </p:cNvPr>
            <p:cNvSpPr txBox="1"/>
            <p:nvPr/>
          </p:nvSpPr>
          <p:spPr>
            <a:xfrm>
              <a:off x="3819245" y="188165"/>
              <a:ext cx="8707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327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9354</TotalTime>
  <Words>412</Words>
  <Application>Microsoft Office PowerPoint</Application>
  <PresentationFormat>와이드스크린</PresentationFormat>
  <Paragraphs>136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HY견고딕</vt:lpstr>
      <vt:lpstr>KoPubWorld돋움체 Bold</vt:lpstr>
      <vt:lpstr>KoPubWorld돋움체 Light</vt:lpstr>
      <vt:lpstr>Noto Sans KR 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현우 양</dc:creator>
  <cp:lastModifiedBy>권 명섭</cp:lastModifiedBy>
  <cp:revision>116</cp:revision>
  <dcterms:created xsi:type="dcterms:W3CDTF">2022-10-18T11:37:08Z</dcterms:created>
  <dcterms:modified xsi:type="dcterms:W3CDTF">2023-06-06T11:22:17Z</dcterms:modified>
  <cp:version/>
</cp:coreProperties>
</file>