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70" r:id="rId5"/>
    <p:sldId id="277" r:id="rId6"/>
    <p:sldId id="272" r:id="rId7"/>
    <p:sldId id="273" r:id="rId8"/>
    <p:sldId id="274" r:id="rId9"/>
    <p:sldId id="275" r:id="rId10"/>
    <p:sldId id="276" r:id="rId11"/>
  </p:sldIdLst>
  <p:sldSz cx="9144000" cy="6858000" type="screen4x3"/>
  <p:notesSz cx="6858000" cy="9144000"/>
  <p:embeddedFontLst>
    <p:embeddedFont>
      <p:font typeface="나눔손글씨 펜" pitchFamily="66" charset="-127"/>
      <p:regular r:id="rId13"/>
    </p:embeddedFont>
    <p:embeddedFont>
      <p:font typeface="나눔고딕" charset="-127"/>
      <p:regular r:id="rId14"/>
      <p:bold r:id="rId15"/>
    </p:embeddedFont>
    <p:embeddedFont>
      <p:font typeface="맑은 고딕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96" autoAdjust="0"/>
    <p:restoredTop sz="94660"/>
  </p:normalViewPr>
  <p:slideViewPr>
    <p:cSldViewPr>
      <p:cViewPr>
        <p:scale>
          <a:sx n="100" d="100"/>
          <a:sy n="100" d="100"/>
        </p:scale>
        <p:origin x="-2310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008A0-6130-459F-9E7A-74D380BB7481}" type="datetimeFigureOut">
              <a:rPr lang="ko-KR" altLang="en-US" smtClean="0"/>
              <a:pPr/>
              <a:t>2013-11-27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17C71-F6AE-4B8B-A504-3D7629196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nhn\바탕 화면\칠판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3514110" y="6135687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그림 8" descr="분필타이틀라인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924200" y="2406641"/>
            <a:ext cx="3782169" cy="1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99592" y="1509936"/>
            <a:ext cx="7632848" cy="1198984"/>
          </a:xfrm>
        </p:spPr>
        <p:txBody>
          <a:bodyPr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8426" y="414189"/>
            <a:ext cx="7704856" cy="1143000"/>
          </a:xfrm>
        </p:spPr>
        <p:txBody>
          <a:bodyPr>
            <a:normAutofit/>
          </a:bodyPr>
          <a:lstStyle>
            <a:lvl1pPr algn="l">
              <a:defRPr sz="4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2013-11-27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분필제목라인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02128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2013-11-27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021288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02128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3" descr="C:\Documents and Settings\nhn\바탕 화면\칠판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2013-11-27</a:t>
            </a:fld>
            <a:endParaRPr lang="ko-KR" altLang="en-US"/>
          </a:p>
        </p:txBody>
      </p:sp>
      <p:sp>
        <p:nvSpPr>
          <p:cNvPr id="2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2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2013-11-27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2013-11-27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칠판내지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2013-11-27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6" r:id="rId2"/>
    <p:sldLayoutId id="2147483675" r:id="rId3"/>
    <p:sldLayoutId id="2147483674" r:id="rId4"/>
    <p:sldLayoutId id="2147483673" r:id="rId5"/>
    <p:sldLayoutId id="2147483649" r:id="rId6"/>
    <p:sldLayoutId id="214748365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6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nhn\바탕 화면\칠판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71600" y="1412776"/>
            <a:ext cx="72009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60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13</a:t>
            </a:r>
            <a:r>
              <a:rPr lang="ko-KR" altLang="en-US" sz="60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년도 </a:t>
            </a:r>
            <a:r>
              <a:rPr lang="en-US" altLang="ko-KR" sz="60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2</a:t>
            </a:r>
            <a:r>
              <a:rPr lang="ko-KR" altLang="en-US" sz="60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학기 프로젝트</a:t>
            </a:r>
            <a:r>
              <a:rPr kumimoji="0" lang="ko-KR" altLang="en-US" sz="60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endParaRPr kumimoji="0" lang="en-US" altLang="ko-KR" sz="60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8" name="그림 7" descr="분필타이틀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2254241"/>
            <a:ext cx="3782169" cy="1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971600" y="4725144"/>
            <a:ext cx="7200900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0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12</a:t>
            </a:r>
            <a:r>
              <a:rPr lang="ko-KR" altLang="en-US" sz="30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기 권수정</a:t>
            </a:r>
            <a:endParaRPr kumimoji="0" lang="en-US" altLang="ko-KR" sz="30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7" name="그림 6" descr="icon_연필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04248" y="1772816"/>
            <a:ext cx="619125" cy="514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Documents and Settings\nhn\바탕 화면\칠판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115616" y="2780928"/>
            <a:ext cx="698477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8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Q&amp;A</a:t>
            </a:r>
            <a:endParaRPr kumimoji="0" lang="en-US" altLang="ko-KR" sz="88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nhn\바탕 화면\칠판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90876" y="551002"/>
            <a:ext cx="510526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50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목차</a:t>
            </a:r>
            <a:endParaRPr kumimoji="0" lang="en-US" altLang="ko-KR" sz="50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1556792"/>
            <a:ext cx="525658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40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개발언어</a:t>
            </a:r>
            <a:endParaRPr lang="en-US" altLang="ko-KR" sz="40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40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주제</a:t>
            </a:r>
            <a:endParaRPr lang="en-US" altLang="ko-KR" sz="40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40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구현하려고 한 것</a:t>
            </a:r>
            <a:endParaRPr lang="en-US" altLang="ko-KR" sz="40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40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구현한 것</a:t>
            </a:r>
            <a:endParaRPr lang="en-US" altLang="ko-KR" sz="40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40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보충해야 할 것 </a:t>
            </a:r>
            <a:endParaRPr lang="en-US" altLang="ko-KR" sz="40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40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시연</a:t>
            </a:r>
            <a:endParaRPr lang="en-US" altLang="ko-KR" sz="40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US" altLang="ko-KR" sz="40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Q&amp;A</a:t>
            </a: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nhn\바탕 화면\칠판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1. </a:t>
            </a:r>
            <a:r>
              <a:rPr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개발언어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87624" y="2276873"/>
            <a:ext cx="7416824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8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Java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800" dirty="0" smtClean="0"/>
              <a:t>개발환경</a:t>
            </a:r>
            <a:r>
              <a:rPr lang="en-US" altLang="ko-KR" sz="4800" dirty="0" smtClean="0"/>
              <a:t> Eclipse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800" dirty="0" smtClean="0"/>
              <a:t>(Indigo Service Release 2)</a:t>
            </a:r>
            <a:endParaRPr kumimoji="0" lang="en-US" altLang="ko-KR" sz="48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C:\Documents and Settings\nhn\바탕 화면\칠판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2. </a:t>
            </a:r>
            <a:r>
              <a:rPr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주제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1556792"/>
            <a:ext cx="259228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8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윷놀이</a:t>
            </a:r>
            <a:endParaRPr kumimoji="0" lang="en-US" altLang="ko-KR" sz="88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7" name="그림 6" descr="윷놀이.bmp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6056" y="3140968"/>
            <a:ext cx="3657600" cy="3162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9592" y="3185100"/>
            <a:ext cx="619268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ko-KR" altLang="en-US" sz="33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누구나 즐길 수 있는 우리나라 대표적인 놀이인 윷놀이를 </a:t>
            </a:r>
            <a:r>
              <a:rPr lang="en-US" altLang="ko-KR" sz="33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33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Java</a:t>
            </a:r>
            <a:r>
              <a:rPr lang="ko-KR" altLang="en-US" sz="33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를 이용하여</a:t>
            </a:r>
            <a:r>
              <a:rPr lang="en-US" altLang="ko-KR" sz="33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3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구현 해 보기로 하였습니다</a:t>
            </a:r>
            <a:r>
              <a:rPr lang="en-US" altLang="ko-KR" sz="33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nhn\바탕 화면\칠판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. </a:t>
            </a:r>
            <a:r>
              <a:rPr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윷말 이동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6" name="그림 5" descr="분필제목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7" name="그림 6" descr="yutboar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23728" y="1556792"/>
            <a:ext cx="2088232" cy="2088232"/>
          </a:xfrm>
          <a:prstGeom prst="rect">
            <a:avLst/>
          </a:prstGeom>
        </p:spPr>
      </p:pic>
      <p:pic>
        <p:nvPicPr>
          <p:cNvPr id="8" name="그림 7" descr="yutboar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99992" y="1556792"/>
            <a:ext cx="2088232" cy="2088232"/>
          </a:xfrm>
          <a:prstGeom prst="rect">
            <a:avLst/>
          </a:prstGeom>
        </p:spPr>
      </p:pic>
      <p:pic>
        <p:nvPicPr>
          <p:cNvPr id="9" name="그림 8" descr="yutboar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95736" y="4005064"/>
            <a:ext cx="2088232" cy="2088232"/>
          </a:xfrm>
          <a:prstGeom prst="rect">
            <a:avLst/>
          </a:prstGeom>
        </p:spPr>
      </p:pic>
      <p:pic>
        <p:nvPicPr>
          <p:cNvPr id="10" name="그림 9" descr="yutboar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99992" y="4005064"/>
            <a:ext cx="2088232" cy="2088232"/>
          </a:xfrm>
          <a:prstGeom prst="rect">
            <a:avLst/>
          </a:prstGeom>
        </p:spPr>
      </p:pic>
      <p:sp>
        <p:nvSpPr>
          <p:cNvPr id="13" name="자유형 12"/>
          <p:cNvSpPr/>
          <p:nvPr/>
        </p:nvSpPr>
        <p:spPr>
          <a:xfrm>
            <a:off x="2136502" y="1665107"/>
            <a:ext cx="2038063" cy="1760786"/>
          </a:xfrm>
          <a:custGeom>
            <a:avLst/>
            <a:gdLst>
              <a:gd name="connsiteX0" fmla="*/ 165100 w 2038063"/>
              <a:gd name="connsiteY0" fmla="*/ 1716268 h 1760786"/>
              <a:gd name="connsiteX1" fmla="*/ 708025 w 2038063"/>
              <a:gd name="connsiteY1" fmla="*/ 1706743 h 1760786"/>
              <a:gd name="connsiteX2" fmla="*/ 784225 w 2038063"/>
              <a:gd name="connsiteY2" fmla="*/ 1697218 h 1760786"/>
              <a:gd name="connsiteX3" fmla="*/ 812800 w 2038063"/>
              <a:gd name="connsiteY3" fmla="*/ 1687693 h 1760786"/>
              <a:gd name="connsiteX4" fmla="*/ 1050925 w 2038063"/>
              <a:gd name="connsiteY4" fmla="*/ 1678168 h 1760786"/>
              <a:gd name="connsiteX5" fmla="*/ 1403350 w 2038063"/>
              <a:gd name="connsiteY5" fmla="*/ 1678168 h 1760786"/>
              <a:gd name="connsiteX6" fmla="*/ 1498600 w 2038063"/>
              <a:gd name="connsiteY6" fmla="*/ 1697218 h 1760786"/>
              <a:gd name="connsiteX7" fmla="*/ 1527175 w 2038063"/>
              <a:gd name="connsiteY7" fmla="*/ 1706743 h 1760786"/>
              <a:gd name="connsiteX8" fmla="*/ 1574800 w 2038063"/>
              <a:gd name="connsiteY8" fmla="*/ 1716268 h 1760786"/>
              <a:gd name="connsiteX9" fmla="*/ 1641475 w 2038063"/>
              <a:gd name="connsiteY9" fmla="*/ 1735318 h 1760786"/>
              <a:gd name="connsiteX10" fmla="*/ 1946275 w 2038063"/>
              <a:gd name="connsiteY10" fmla="*/ 1725793 h 1760786"/>
              <a:gd name="connsiteX11" fmla="*/ 1927225 w 2038063"/>
              <a:gd name="connsiteY11" fmla="*/ 1630543 h 1760786"/>
              <a:gd name="connsiteX12" fmla="*/ 1917700 w 2038063"/>
              <a:gd name="connsiteY12" fmla="*/ 1516243 h 1760786"/>
              <a:gd name="connsiteX13" fmla="*/ 1898650 w 2038063"/>
              <a:gd name="connsiteY13" fmla="*/ 1382893 h 1760786"/>
              <a:gd name="connsiteX14" fmla="*/ 1889125 w 2038063"/>
              <a:gd name="connsiteY14" fmla="*/ 839968 h 1760786"/>
              <a:gd name="connsiteX15" fmla="*/ 1879600 w 2038063"/>
              <a:gd name="connsiteY15" fmla="*/ 754243 h 1760786"/>
              <a:gd name="connsiteX16" fmla="*/ 1870075 w 2038063"/>
              <a:gd name="connsiteY16" fmla="*/ 601843 h 1760786"/>
              <a:gd name="connsiteX17" fmla="*/ 1822450 w 2038063"/>
              <a:gd name="connsiteY17" fmla="*/ 1768 h 1760786"/>
              <a:gd name="connsiteX18" fmla="*/ 1165225 w 2038063"/>
              <a:gd name="connsiteY18" fmla="*/ 11293 h 1760786"/>
              <a:gd name="connsiteX19" fmla="*/ 1031875 w 2038063"/>
              <a:gd name="connsiteY19" fmla="*/ 20818 h 1760786"/>
              <a:gd name="connsiteX20" fmla="*/ 136525 w 2038063"/>
              <a:gd name="connsiteY20" fmla="*/ 30343 h 1760786"/>
              <a:gd name="connsiteX21" fmla="*/ 107950 w 2038063"/>
              <a:gd name="connsiteY21" fmla="*/ 154168 h 1760786"/>
              <a:gd name="connsiteX22" fmla="*/ 98425 w 2038063"/>
              <a:gd name="connsiteY22" fmla="*/ 344668 h 1760786"/>
              <a:gd name="connsiteX23" fmla="*/ 79375 w 2038063"/>
              <a:gd name="connsiteY23" fmla="*/ 573268 h 1760786"/>
              <a:gd name="connsiteX24" fmla="*/ 69850 w 2038063"/>
              <a:gd name="connsiteY24" fmla="*/ 611368 h 1760786"/>
              <a:gd name="connsiteX25" fmla="*/ 79375 w 2038063"/>
              <a:gd name="connsiteY25" fmla="*/ 954268 h 1760786"/>
              <a:gd name="connsiteX26" fmla="*/ 88900 w 2038063"/>
              <a:gd name="connsiteY26" fmla="*/ 1001893 h 1760786"/>
              <a:gd name="connsiteX27" fmla="*/ 98425 w 2038063"/>
              <a:gd name="connsiteY27" fmla="*/ 1144768 h 1760786"/>
              <a:gd name="connsiteX28" fmla="*/ 107950 w 2038063"/>
              <a:gd name="connsiteY28" fmla="*/ 1192393 h 1760786"/>
              <a:gd name="connsiteX29" fmla="*/ 117475 w 2038063"/>
              <a:gd name="connsiteY29" fmla="*/ 1259068 h 1760786"/>
              <a:gd name="connsiteX30" fmla="*/ 127000 w 2038063"/>
              <a:gd name="connsiteY30" fmla="*/ 1287643 h 1760786"/>
              <a:gd name="connsiteX31" fmla="*/ 146050 w 2038063"/>
              <a:gd name="connsiteY31" fmla="*/ 1363843 h 1760786"/>
              <a:gd name="connsiteX32" fmla="*/ 155575 w 2038063"/>
              <a:gd name="connsiteY32" fmla="*/ 1392418 h 1760786"/>
              <a:gd name="connsiteX33" fmla="*/ 165100 w 2038063"/>
              <a:gd name="connsiteY33" fmla="*/ 1430518 h 1760786"/>
              <a:gd name="connsiteX34" fmla="*/ 184150 w 2038063"/>
              <a:gd name="connsiteY34" fmla="*/ 1487668 h 1760786"/>
              <a:gd name="connsiteX35" fmla="*/ 136525 w 2038063"/>
              <a:gd name="connsiteY35" fmla="*/ 1573393 h 1760786"/>
              <a:gd name="connsiteX36" fmla="*/ 98425 w 2038063"/>
              <a:gd name="connsiteY36" fmla="*/ 1563868 h 1760786"/>
              <a:gd name="connsiteX37" fmla="*/ 79375 w 2038063"/>
              <a:gd name="connsiteY37" fmla="*/ 1535293 h 1760786"/>
              <a:gd name="connsiteX38" fmla="*/ 50800 w 2038063"/>
              <a:gd name="connsiteY38" fmla="*/ 1525768 h 1760786"/>
              <a:gd name="connsiteX39" fmla="*/ 41275 w 2038063"/>
              <a:gd name="connsiteY39" fmla="*/ 1487668 h 1760786"/>
              <a:gd name="connsiteX40" fmla="*/ 50800 w 2038063"/>
              <a:gd name="connsiteY40" fmla="*/ 1478143 h 1760786"/>
              <a:gd name="connsiteX41" fmla="*/ 98425 w 2038063"/>
              <a:gd name="connsiteY41" fmla="*/ 1535293 h 1760786"/>
              <a:gd name="connsiteX42" fmla="*/ 117475 w 2038063"/>
              <a:gd name="connsiteY42" fmla="*/ 1563868 h 1760786"/>
              <a:gd name="connsiteX43" fmla="*/ 146050 w 2038063"/>
              <a:gd name="connsiteY43" fmla="*/ 1582918 h 1760786"/>
              <a:gd name="connsiteX44" fmla="*/ 174625 w 2038063"/>
              <a:gd name="connsiteY44" fmla="*/ 1611493 h 1760786"/>
              <a:gd name="connsiteX45" fmla="*/ 193675 w 2038063"/>
              <a:gd name="connsiteY45" fmla="*/ 1544818 h 1760786"/>
              <a:gd name="connsiteX46" fmla="*/ 203200 w 2038063"/>
              <a:gd name="connsiteY46" fmla="*/ 1516243 h 1760786"/>
              <a:gd name="connsiteX47" fmla="*/ 241300 w 2038063"/>
              <a:gd name="connsiteY47" fmla="*/ 1459093 h 1760786"/>
              <a:gd name="connsiteX48" fmla="*/ 260350 w 2038063"/>
              <a:gd name="connsiteY48" fmla="*/ 1430518 h 1760786"/>
              <a:gd name="connsiteX49" fmla="*/ 279400 w 2038063"/>
              <a:gd name="connsiteY49" fmla="*/ 1401943 h 176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038063" h="1760786">
                <a:moveTo>
                  <a:pt x="165100" y="1716268"/>
                </a:moveTo>
                <a:lnTo>
                  <a:pt x="708025" y="1706743"/>
                </a:lnTo>
                <a:cubicBezTo>
                  <a:pt x="733611" y="1705956"/>
                  <a:pt x="759040" y="1701797"/>
                  <a:pt x="784225" y="1697218"/>
                </a:cubicBezTo>
                <a:cubicBezTo>
                  <a:pt x="794103" y="1695422"/>
                  <a:pt x="802785" y="1688408"/>
                  <a:pt x="812800" y="1687693"/>
                </a:cubicBezTo>
                <a:cubicBezTo>
                  <a:pt x="892037" y="1682033"/>
                  <a:pt x="971550" y="1681343"/>
                  <a:pt x="1050925" y="1678168"/>
                </a:cubicBezTo>
                <a:cubicBezTo>
                  <a:pt x="1180288" y="1635047"/>
                  <a:pt x="1087397" y="1662370"/>
                  <a:pt x="1403350" y="1678168"/>
                </a:cubicBezTo>
                <a:cubicBezTo>
                  <a:pt x="1426031" y="1679302"/>
                  <a:pt x="1473881" y="1690155"/>
                  <a:pt x="1498600" y="1697218"/>
                </a:cubicBezTo>
                <a:cubicBezTo>
                  <a:pt x="1508254" y="1699976"/>
                  <a:pt x="1517435" y="1704308"/>
                  <a:pt x="1527175" y="1706743"/>
                </a:cubicBezTo>
                <a:cubicBezTo>
                  <a:pt x="1542881" y="1710670"/>
                  <a:pt x="1558996" y="1712756"/>
                  <a:pt x="1574800" y="1716268"/>
                </a:cubicBezTo>
                <a:cubicBezTo>
                  <a:pt x="1610680" y="1724241"/>
                  <a:pt x="1609654" y="1724711"/>
                  <a:pt x="1641475" y="1735318"/>
                </a:cubicBezTo>
                <a:cubicBezTo>
                  <a:pt x="1743075" y="1732143"/>
                  <a:pt x="1850839" y="1760786"/>
                  <a:pt x="1946275" y="1725793"/>
                </a:cubicBezTo>
                <a:cubicBezTo>
                  <a:pt x="1976675" y="1714646"/>
                  <a:pt x="1927225" y="1630543"/>
                  <a:pt x="1927225" y="1630543"/>
                </a:cubicBezTo>
                <a:cubicBezTo>
                  <a:pt x="1924050" y="1592443"/>
                  <a:pt x="1921504" y="1554285"/>
                  <a:pt x="1917700" y="1516243"/>
                </a:cubicBezTo>
                <a:cubicBezTo>
                  <a:pt x="1911740" y="1456641"/>
                  <a:pt x="1907886" y="1438311"/>
                  <a:pt x="1898650" y="1382893"/>
                </a:cubicBezTo>
                <a:cubicBezTo>
                  <a:pt x="1895475" y="1201918"/>
                  <a:pt x="1894607" y="1020888"/>
                  <a:pt x="1889125" y="839968"/>
                </a:cubicBezTo>
                <a:cubicBezTo>
                  <a:pt x="1888254" y="811230"/>
                  <a:pt x="1881893" y="782902"/>
                  <a:pt x="1879600" y="754243"/>
                </a:cubicBezTo>
                <a:cubicBezTo>
                  <a:pt x="1875541" y="703506"/>
                  <a:pt x="1872031" y="652705"/>
                  <a:pt x="1870075" y="601843"/>
                </a:cubicBezTo>
                <a:cubicBezTo>
                  <a:pt x="1846927" y="0"/>
                  <a:pt x="2038063" y="73639"/>
                  <a:pt x="1822450" y="1768"/>
                </a:cubicBezTo>
                <a:lnTo>
                  <a:pt x="1165225" y="11293"/>
                </a:lnTo>
                <a:cubicBezTo>
                  <a:pt x="1120675" y="12367"/>
                  <a:pt x="1076431" y="19993"/>
                  <a:pt x="1031875" y="20818"/>
                </a:cubicBezTo>
                <a:lnTo>
                  <a:pt x="136525" y="30343"/>
                </a:lnTo>
                <a:cubicBezTo>
                  <a:pt x="123920" y="74459"/>
                  <a:pt x="111457" y="108583"/>
                  <a:pt x="107950" y="154168"/>
                </a:cubicBezTo>
                <a:cubicBezTo>
                  <a:pt x="103074" y="217560"/>
                  <a:pt x="101857" y="281181"/>
                  <a:pt x="98425" y="344668"/>
                </a:cubicBezTo>
                <a:cubicBezTo>
                  <a:pt x="93604" y="433848"/>
                  <a:pt x="94046" y="492580"/>
                  <a:pt x="79375" y="573268"/>
                </a:cubicBezTo>
                <a:cubicBezTo>
                  <a:pt x="77033" y="586148"/>
                  <a:pt x="73025" y="598668"/>
                  <a:pt x="69850" y="611368"/>
                </a:cubicBezTo>
                <a:cubicBezTo>
                  <a:pt x="73025" y="725668"/>
                  <a:pt x="73804" y="840060"/>
                  <a:pt x="79375" y="954268"/>
                </a:cubicBezTo>
                <a:cubicBezTo>
                  <a:pt x="80164" y="970438"/>
                  <a:pt x="87289" y="985784"/>
                  <a:pt x="88900" y="1001893"/>
                </a:cubicBezTo>
                <a:cubicBezTo>
                  <a:pt x="93649" y="1049387"/>
                  <a:pt x="93676" y="1097274"/>
                  <a:pt x="98425" y="1144768"/>
                </a:cubicBezTo>
                <a:cubicBezTo>
                  <a:pt x="100036" y="1160877"/>
                  <a:pt x="105288" y="1176424"/>
                  <a:pt x="107950" y="1192393"/>
                </a:cubicBezTo>
                <a:cubicBezTo>
                  <a:pt x="111641" y="1214538"/>
                  <a:pt x="113072" y="1237053"/>
                  <a:pt x="117475" y="1259068"/>
                </a:cubicBezTo>
                <a:cubicBezTo>
                  <a:pt x="119444" y="1268913"/>
                  <a:pt x="124358" y="1277957"/>
                  <a:pt x="127000" y="1287643"/>
                </a:cubicBezTo>
                <a:cubicBezTo>
                  <a:pt x="133889" y="1312902"/>
                  <a:pt x="137771" y="1339005"/>
                  <a:pt x="146050" y="1363843"/>
                </a:cubicBezTo>
                <a:cubicBezTo>
                  <a:pt x="149225" y="1373368"/>
                  <a:pt x="152817" y="1382764"/>
                  <a:pt x="155575" y="1392418"/>
                </a:cubicBezTo>
                <a:cubicBezTo>
                  <a:pt x="159171" y="1405005"/>
                  <a:pt x="161338" y="1417979"/>
                  <a:pt x="165100" y="1430518"/>
                </a:cubicBezTo>
                <a:cubicBezTo>
                  <a:pt x="170870" y="1449752"/>
                  <a:pt x="184150" y="1487668"/>
                  <a:pt x="184150" y="1487668"/>
                </a:cubicBezTo>
                <a:cubicBezTo>
                  <a:pt x="155815" y="1643508"/>
                  <a:pt x="196970" y="1599298"/>
                  <a:pt x="136525" y="1573393"/>
                </a:cubicBezTo>
                <a:cubicBezTo>
                  <a:pt x="124493" y="1568236"/>
                  <a:pt x="111125" y="1567043"/>
                  <a:pt x="98425" y="1563868"/>
                </a:cubicBezTo>
                <a:cubicBezTo>
                  <a:pt x="92075" y="1554343"/>
                  <a:pt x="88314" y="1542444"/>
                  <a:pt x="79375" y="1535293"/>
                </a:cubicBezTo>
                <a:cubicBezTo>
                  <a:pt x="71535" y="1529021"/>
                  <a:pt x="57072" y="1533608"/>
                  <a:pt x="50800" y="1525768"/>
                </a:cubicBezTo>
                <a:cubicBezTo>
                  <a:pt x="42622" y="1515546"/>
                  <a:pt x="46432" y="1499700"/>
                  <a:pt x="41275" y="1487668"/>
                </a:cubicBezTo>
                <a:cubicBezTo>
                  <a:pt x="28575" y="1458035"/>
                  <a:pt x="0" y="1444276"/>
                  <a:pt x="50800" y="1478143"/>
                </a:cubicBezTo>
                <a:cubicBezTo>
                  <a:pt x="98098" y="1549089"/>
                  <a:pt x="37309" y="1461954"/>
                  <a:pt x="98425" y="1535293"/>
                </a:cubicBezTo>
                <a:cubicBezTo>
                  <a:pt x="105754" y="1544087"/>
                  <a:pt x="109380" y="1555773"/>
                  <a:pt x="117475" y="1563868"/>
                </a:cubicBezTo>
                <a:cubicBezTo>
                  <a:pt x="125570" y="1571963"/>
                  <a:pt x="137256" y="1575589"/>
                  <a:pt x="146050" y="1582918"/>
                </a:cubicBezTo>
                <a:cubicBezTo>
                  <a:pt x="156398" y="1591542"/>
                  <a:pt x="165100" y="1601968"/>
                  <a:pt x="174625" y="1611493"/>
                </a:cubicBezTo>
                <a:cubicBezTo>
                  <a:pt x="197463" y="1542980"/>
                  <a:pt x="169755" y="1628539"/>
                  <a:pt x="193675" y="1544818"/>
                </a:cubicBezTo>
                <a:cubicBezTo>
                  <a:pt x="196433" y="1535164"/>
                  <a:pt x="198324" y="1525020"/>
                  <a:pt x="203200" y="1516243"/>
                </a:cubicBezTo>
                <a:cubicBezTo>
                  <a:pt x="214319" y="1496229"/>
                  <a:pt x="228600" y="1478143"/>
                  <a:pt x="241300" y="1459093"/>
                </a:cubicBezTo>
                <a:lnTo>
                  <a:pt x="260350" y="1430518"/>
                </a:lnTo>
                <a:lnTo>
                  <a:pt x="279400" y="1401943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4644008" y="4941168"/>
            <a:ext cx="1762125" cy="962025"/>
          </a:xfrm>
          <a:custGeom>
            <a:avLst/>
            <a:gdLst>
              <a:gd name="connsiteX0" fmla="*/ 0 w 1762125"/>
              <a:gd name="connsiteY0" fmla="*/ 952500 h 962025"/>
              <a:gd name="connsiteX1" fmla="*/ 28575 w 1762125"/>
              <a:gd name="connsiteY1" fmla="*/ 942975 h 962025"/>
              <a:gd name="connsiteX2" fmla="*/ 371475 w 1762125"/>
              <a:gd name="connsiteY2" fmla="*/ 962025 h 962025"/>
              <a:gd name="connsiteX3" fmla="*/ 542925 w 1762125"/>
              <a:gd name="connsiteY3" fmla="*/ 952500 h 962025"/>
              <a:gd name="connsiteX4" fmla="*/ 628650 w 1762125"/>
              <a:gd name="connsiteY4" fmla="*/ 942975 h 962025"/>
              <a:gd name="connsiteX5" fmla="*/ 695325 w 1762125"/>
              <a:gd name="connsiteY5" fmla="*/ 933450 h 962025"/>
              <a:gd name="connsiteX6" fmla="*/ 962025 w 1762125"/>
              <a:gd name="connsiteY6" fmla="*/ 923925 h 962025"/>
              <a:gd name="connsiteX7" fmla="*/ 1057275 w 1762125"/>
              <a:gd name="connsiteY7" fmla="*/ 914400 h 962025"/>
              <a:gd name="connsiteX8" fmla="*/ 1762125 w 1762125"/>
              <a:gd name="connsiteY8" fmla="*/ 895350 h 962025"/>
              <a:gd name="connsiteX9" fmla="*/ 1724025 w 1762125"/>
              <a:gd name="connsiteY9" fmla="*/ 809625 h 962025"/>
              <a:gd name="connsiteX10" fmla="*/ 1695450 w 1762125"/>
              <a:gd name="connsiteY10" fmla="*/ 781050 h 962025"/>
              <a:gd name="connsiteX11" fmla="*/ 1657350 w 1762125"/>
              <a:gd name="connsiteY11" fmla="*/ 723900 h 962025"/>
              <a:gd name="connsiteX12" fmla="*/ 1628775 w 1762125"/>
              <a:gd name="connsiteY12" fmla="*/ 685800 h 962025"/>
              <a:gd name="connsiteX13" fmla="*/ 1609725 w 1762125"/>
              <a:gd name="connsiteY13" fmla="*/ 647700 h 962025"/>
              <a:gd name="connsiteX14" fmla="*/ 1571625 w 1762125"/>
              <a:gd name="connsiteY14" fmla="*/ 609600 h 962025"/>
              <a:gd name="connsiteX15" fmla="*/ 1543050 w 1762125"/>
              <a:gd name="connsiteY15" fmla="*/ 571500 h 962025"/>
              <a:gd name="connsiteX16" fmla="*/ 1504950 w 1762125"/>
              <a:gd name="connsiteY16" fmla="*/ 533400 h 962025"/>
              <a:gd name="connsiteX17" fmla="*/ 1438275 w 1762125"/>
              <a:gd name="connsiteY17" fmla="*/ 457200 h 962025"/>
              <a:gd name="connsiteX18" fmla="*/ 1409700 w 1762125"/>
              <a:gd name="connsiteY18" fmla="*/ 400050 h 962025"/>
              <a:gd name="connsiteX19" fmla="*/ 1381125 w 1762125"/>
              <a:gd name="connsiteY19" fmla="*/ 371475 h 962025"/>
              <a:gd name="connsiteX20" fmla="*/ 1343025 w 1762125"/>
              <a:gd name="connsiteY20" fmla="*/ 314325 h 962025"/>
              <a:gd name="connsiteX21" fmla="*/ 1295400 w 1762125"/>
              <a:gd name="connsiteY21" fmla="*/ 257175 h 962025"/>
              <a:gd name="connsiteX22" fmla="*/ 1266825 w 1762125"/>
              <a:gd name="connsiteY22" fmla="*/ 228600 h 962025"/>
              <a:gd name="connsiteX23" fmla="*/ 1219200 w 1762125"/>
              <a:gd name="connsiteY23" fmla="*/ 171450 h 962025"/>
              <a:gd name="connsiteX24" fmla="*/ 1190625 w 1762125"/>
              <a:gd name="connsiteY24" fmla="*/ 152400 h 962025"/>
              <a:gd name="connsiteX25" fmla="*/ 1162050 w 1762125"/>
              <a:gd name="connsiteY25" fmla="*/ 123825 h 962025"/>
              <a:gd name="connsiteX26" fmla="*/ 1123950 w 1762125"/>
              <a:gd name="connsiteY26" fmla="*/ 104775 h 962025"/>
              <a:gd name="connsiteX27" fmla="*/ 1066800 w 1762125"/>
              <a:gd name="connsiteY27" fmla="*/ 66675 h 962025"/>
              <a:gd name="connsiteX28" fmla="*/ 1038225 w 1762125"/>
              <a:gd name="connsiteY28" fmla="*/ 57150 h 962025"/>
              <a:gd name="connsiteX29" fmla="*/ 981075 w 1762125"/>
              <a:gd name="connsiteY29" fmla="*/ 19050 h 962025"/>
              <a:gd name="connsiteX30" fmla="*/ 923925 w 1762125"/>
              <a:gd name="connsiteY30" fmla="*/ 0 h 962025"/>
              <a:gd name="connsiteX31" fmla="*/ 828675 w 1762125"/>
              <a:gd name="connsiteY31" fmla="*/ 85725 h 962025"/>
              <a:gd name="connsiteX32" fmla="*/ 800100 w 1762125"/>
              <a:gd name="connsiteY32" fmla="*/ 114300 h 962025"/>
              <a:gd name="connsiteX33" fmla="*/ 781050 w 1762125"/>
              <a:gd name="connsiteY33" fmla="*/ 142875 h 962025"/>
              <a:gd name="connsiteX34" fmla="*/ 723900 w 1762125"/>
              <a:gd name="connsiteY34" fmla="*/ 190500 h 962025"/>
              <a:gd name="connsiteX35" fmla="*/ 666750 w 1762125"/>
              <a:gd name="connsiteY35" fmla="*/ 238125 h 962025"/>
              <a:gd name="connsiteX36" fmla="*/ 619125 w 1762125"/>
              <a:gd name="connsiteY36" fmla="*/ 304800 h 962025"/>
              <a:gd name="connsiteX37" fmla="*/ 581025 w 1762125"/>
              <a:gd name="connsiteY37" fmla="*/ 342900 h 962025"/>
              <a:gd name="connsiteX38" fmla="*/ 514350 w 1762125"/>
              <a:gd name="connsiteY38" fmla="*/ 419100 h 962025"/>
              <a:gd name="connsiteX39" fmla="*/ 466725 w 1762125"/>
              <a:gd name="connsiteY39" fmla="*/ 476250 h 962025"/>
              <a:gd name="connsiteX40" fmla="*/ 419100 w 1762125"/>
              <a:gd name="connsiteY40" fmla="*/ 552450 h 962025"/>
              <a:gd name="connsiteX41" fmla="*/ 352425 w 1762125"/>
              <a:gd name="connsiteY41" fmla="*/ 600075 h 962025"/>
              <a:gd name="connsiteX42" fmla="*/ 285750 w 1762125"/>
              <a:gd name="connsiteY42" fmla="*/ 647700 h 962025"/>
              <a:gd name="connsiteX43" fmla="*/ 228600 w 1762125"/>
              <a:gd name="connsiteY43" fmla="*/ 685800 h 962025"/>
              <a:gd name="connsiteX44" fmla="*/ 171450 w 1762125"/>
              <a:gd name="connsiteY44" fmla="*/ 733425 h 962025"/>
              <a:gd name="connsiteX45" fmla="*/ 133350 w 1762125"/>
              <a:gd name="connsiteY45" fmla="*/ 790575 h 962025"/>
              <a:gd name="connsiteX46" fmla="*/ 57150 w 1762125"/>
              <a:gd name="connsiteY46" fmla="*/ 828675 h 962025"/>
              <a:gd name="connsiteX47" fmla="*/ 47625 w 1762125"/>
              <a:gd name="connsiteY47" fmla="*/ 714375 h 962025"/>
              <a:gd name="connsiteX48" fmla="*/ 66675 w 1762125"/>
              <a:gd name="connsiteY48" fmla="*/ 657225 h 962025"/>
              <a:gd name="connsiteX49" fmla="*/ 66675 w 1762125"/>
              <a:gd name="connsiteY49" fmla="*/ 790575 h 962025"/>
              <a:gd name="connsiteX50" fmla="*/ 57150 w 1762125"/>
              <a:gd name="connsiteY50" fmla="*/ 828675 h 962025"/>
              <a:gd name="connsiteX51" fmla="*/ 47625 w 1762125"/>
              <a:gd name="connsiteY51" fmla="*/ 857250 h 962025"/>
              <a:gd name="connsiteX52" fmla="*/ 171450 w 1762125"/>
              <a:gd name="connsiteY52" fmla="*/ 847725 h 962025"/>
              <a:gd name="connsiteX53" fmla="*/ 228600 w 1762125"/>
              <a:gd name="connsiteY53" fmla="*/ 83820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762125" h="962025">
                <a:moveTo>
                  <a:pt x="0" y="952500"/>
                </a:moveTo>
                <a:cubicBezTo>
                  <a:pt x="9525" y="949325"/>
                  <a:pt x="18535" y="942975"/>
                  <a:pt x="28575" y="942975"/>
                </a:cubicBezTo>
                <a:cubicBezTo>
                  <a:pt x="272617" y="942975"/>
                  <a:pt x="232682" y="938893"/>
                  <a:pt x="371475" y="962025"/>
                </a:cubicBezTo>
                <a:lnTo>
                  <a:pt x="542925" y="952500"/>
                </a:lnTo>
                <a:cubicBezTo>
                  <a:pt x="571597" y="950376"/>
                  <a:pt x="600121" y="946541"/>
                  <a:pt x="628650" y="942975"/>
                </a:cubicBezTo>
                <a:cubicBezTo>
                  <a:pt x="650927" y="940190"/>
                  <a:pt x="672911" y="934731"/>
                  <a:pt x="695325" y="933450"/>
                </a:cubicBezTo>
                <a:cubicBezTo>
                  <a:pt x="784137" y="928375"/>
                  <a:pt x="873125" y="927100"/>
                  <a:pt x="962025" y="923925"/>
                </a:cubicBezTo>
                <a:cubicBezTo>
                  <a:pt x="993775" y="920750"/>
                  <a:pt x="1025378" y="915262"/>
                  <a:pt x="1057275" y="914400"/>
                </a:cubicBezTo>
                <a:lnTo>
                  <a:pt x="1762125" y="895350"/>
                </a:lnTo>
                <a:cubicBezTo>
                  <a:pt x="1748281" y="853817"/>
                  <a:pt x="1749182" y="839814"/>
                  <a:pt x="1724025" y="809625"/>
                </a:cubicBezTo>
                <a:cubicBezTo>
                  <a:pt x="1715401" y="799277"/>
                  <a:pt x="1703720" y="791683"/>
                  <a:pt x="1695450" y="781050"/>
                </a:cubicBezTo>
                <a:cubicBezTo>
                  <a:pt x="1681394" y="762978"/>
                  <a:pt x="1671087" y="742216"/>
                  <a:pt x="1657350" y="723900"/>
                </a:cubicBezTo>
                <a:cubicBezTo>
                  <a:pt x="1647825" y="711200"/>
                  <a:pt x="1637189" y="699262"/>
                  <a:pt x="1628775" y="685800"/>
                </a:cubicBezTo>
                <a:cubicBezTo>
                  <a:pt x="1621250" y="673759"/>
                  <a:pt x="1618244" y="659059"/>
                  <a:pt x="1609725" y="647700"/>
                </a:cubicBezTo>
                <a:cubicBezTo>
                  <a:pt x="1598949" y="633332"/>
                  <a:pt x="1583452" y="623117"/>
                  <a:pt x="1571625" y="609600"/>
                </a:cubicBezTo>
                <a:cubicBezTo>
                  <a:pt x="1561171" y="597653"/>
                  <a:pt x="1553504" y="583447"/>
                  <a:pt x="1543050" y="571500"/>
                </a:cubicBezTo>
                <a:cubicBezTo>
                  <a:pt x="1531223" y="557983"/>
                  <a:pt x="1516170" y="547425"/>
                  <a:pt x="1504950" y="533400"/>
                </a:cubicBezTo>
                <a:cubicBezTo>
                  <a:pt x="1441450" y="454025"/>
                  <a:pt x="1495425" y="495300"/>
                  <a:pt x="1438275" y="457200"/>
                </a:cubicBezTo>
                <a:cubicBezTo>
                  <a:pt x="1428729" y="428561"/>
                  <a:pt x="1430216" y="424669"/>
                  <a:pt x="1409700" y="400050"/>
                </a:cubicBezTo>
                <a:cubicBezTo>
                  <a:pt x="1401076" y="389702"/>
                  <a:pt x="1389395" y="382108"/>
                  <a:pt x="1381125" y="371475"/>
                </a:cubicBezTo>
                <a:cubicBezTo>
                  <a:pt x="1367069" y="353403"/>
                  <a:pt x="1359214" y="330514"/>
                  <a:pt x="1343025" y="314325"/>
                </a:cubicBezTo>
                <a:cubicBezTo>
                  <a:pt x="1259543" y="230843"/>
                  <a:pt x="1361705" y="336741"/>
                  <a:pt x="1295400" y="257175"/>
                </a:cubicBezTo>
                <a:cubicBezTo>
                  <a:pt x="1286776" y="246827"/>
                  <a:pt x="1275449" y="238948"/>
                  <a:pt x="1266825" y="228600"/>
                </a:cubicBezTo>
                <a:cubicBezTo>
                  <a:pt x="1232768" y="187732"/>
                  <a:pt x="1264736" y="209396"/>
                  <a:pt x="1219200" y="171450"/>
                </a:cubicBezTo>
                <a:cubicBezTo>
                  <a:pt x="1210406" y="164121"/>
                  <a:pt x="1199419" y="159729"/>
                  <a:pt x="1190625" y="152400"/>
                </a:cubicBezTo>
                <a:cubicBezTo>
                  <a:pt x="1180277" y="143776"/>
                  <a:pt x="1173011" y="131655"/>
                  <a:pt x="1162050" y="123825"/>
                </a:cubicBezTo>
                <a:cubicBezTo>
                  <a:pt x="1150496" y="115572"/>
                  <a:pt x="1136126" y="112080"/>
                  <a:pt x="1123950" y="104775"/>
                </a:cubicBezTo>
                <a:cubicBezTo>
                  <a:pt x="1104317" y="92995"/>
                  <a:pt x="1088520" y="73915"/>
                  <a:pt x="1066800" y="66675"/>
                </a:cubicBezTo>
                <a:cubicBezTo>
                  <a:pt x="1057275" y="63500"/>
                  <a:pt x="1047002" y="62026"/>
                  <a:pt x="1038225" y="57150"/>
                </a:cubicBezTo>
                <a:cubicBezTo>
                  <a:pt x="1018211" y="46031"/>
                  <a:pt x="1002795" y="26290"/>
                  <a:pt x="981075" y="19050"/>
                </a:cubicBezTo>
                <a:lnTo>
                  <a:pt x="923925" y="0"/>
                </a:lnTo>
                <a:cubicBezTo>
                  <a:pt x="864272" y="44739"/>
                  <a:pt x="897050" y="17350"/>
                  <a:pt x="828675" y="85725"/>
                </a:cubicBezTo>
                <a:cubicBezTo>
                  <a:pt x="819150" y="95250"/>
                  <a:pt x="807572" y="103092"/>
                  <a:pt x="800100" y="114300"/>
                </a:cubicBezTo>
                <a:cubicBezTo>
                  <a:pt x="793750" y="123825"/>
                  <a:pt x="788379" y="134081"/>
                  <a:pt x="781050" y="142875"/>
                </a:cubicBezTo>
                <a:cubicBezTo>
                  <a:pt x="743104" y="188411"/>
                  <a:pt x="764768" y="156443"/>
                  <a:pt x="723900" y="190500"/>
                </a:cubicBezTo>
                <a:cubicBezTo>
                  <a:pt x="650561" y="251616"/>
                  <a:pt x="737696" y="190827"/>
                  <a:pt x="666750" y="238125"/>
                </a:cubicBezTo>
                <a:cubicBezTo>
                  <a:pt x="652525" y="259462"/>
                  <a:pt x="635665" y="285897"/>
                  <a:pt x="619125" y="304800"/>
                </a:cubicBezTo>
                <a:cubicBezTo>
                  <a:pt x="607298" y="318317"/>
                  <a:pt x="592245" y="328875"/>
                  <a:pt x="581025" y="342900"/>
                </a:cubicBezTo>
                <a:cubicBezTo>
                  <a:pt x="517525" y="422275"/>
                  <a:pt x="571500" y="381000"/>
                  <a:pt x="514350" y="419100"/>
                </a:cubicBezTo>
                <a:cubicBezTo>
                  <a:pt x="493174" y="482628"/>
                  <a:pt x="523342" y="410197"/>
                  <a:pt x="466725" y="476250"/>
                </a:cubicBezTo>
                <a:cubicBezTo>
                  <a:pt x="376184" y="581881"/>
                  <a:pt x="528186" y="443364"/>
                  <a:pt x="419100" y="552450"/>
                </a:cubicBezTo>
                <a:cubicBezTo>
                  <a:pt x="384785" y="586765"/>
                  <a:pt x="384875" y="573033"/>
                  <a:pt x="352425" y="600075"/>
                </a:cubicBezTo>
                <a:cubicBezTo>
                  <a:pt x="265838" y="672231"/>
                  <a:pt x="386465" y="587271"/>
                  <a:pt x="285750" y="647700"/>
                </a:cubicBezTo>
                <a:cubicBezTo>
                  <a:pt x="266117" y="659480"/>
                  <a:pt x="244789" y="669611"/>
                  <a:pt x="228600" y="685800"/>
                </a:cubicBezTo>
                <a:cubicBezTo>
                  <a:pt x="191930" y="722470"/>
                  <a:pt x="211233" y="706903"/>
                  <a:pt x="171450" y="733425"/>
                </a:cubicBezTo>
                <a:cubicBezTo>
                  <a:pt x="161756" y="762507"/>
                  <a:pt x="163536" y="771366"/>
                  <a:pt x="133350" y="790575"/>
                </a:cubicBezTo>
                <a:cubicBezTo>
                  <a:pt x="109392" y="805821"/>
                  <a:pt x="57150" y="828675"/>
                  <a:pt x="57150" y="828675"/>
                </a:cubicBezTo>
                <a:cubicBezTo>
                  <a:pt x="29783" y="773940"/>
                  <a:pt x="30696" y="793378"/>
                  <a:pt x="47625" y="714375"/>
                </a:cubicBezTo>
                <a:cubicBezTo>
                  <a:pt x="51832" y="694740"/>
                  <a:pt x="66675" y="657225"/>
                  <a:pt x="66675" y="657225"/>
                </a:cubicBezTo>
                <a:cubicBezTo>
                  <a:pt x="82727" y="721435"/>
                  <a:pt x="80456" y="694111"/>
                  <a:pt x="66675" y="790575"/>
                </a:cubicBezTo>
                <a:cubicBezTo>
                  <a:pt x="64824" y="803534"/>
                  <a:pt x="60746" y="816088"/>
                  <a:pt x="57150" y="828675"/>
                </a:cubicBezTo>
                <a:cubicBezTo>
                  <a:pt x="54392" y="838329"/>
                  <a:pt x="37721" y="855599"/>
                  <a:pt x="47625" y="857250"/>
                </a:cubicBezTo>
                <a:cubicBezTo>
                  <a:pt x="88459" y="864056"/>
                  <a:pt x="130175" y="850900"/>
                  <a:pt x="171450" y="847725"/>
                </a:cubicBezTo>
                <a:cubicBezTo>
                  <a:pt x="209061" y="835188"/>
                  <a:pt x="189985" y="838200"/>
                  <a:pt x="228600" y="83820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4682852" y="1604716"/>
            <a:ext cx="1877409" cy="1862384"/>
          </a:xfrm>
          <a:custGeom>
            <a:avLst/>
            <a:gdLst>
              <a:gd name="connsiteX0" fmla="*/ 0 w 1877409"/>
              <a:gd name="connsiteY0" fmla="*/ 1805234 h 1862384"/>
              <a:gd name="connsiteX1" fmla="*/ 466725 w 1877409"/>
              <a:gd name="connsiteY1" fmla="*/ 1814759 h 1862384"/>
              <a:gd name="connsiteX2" fmla="*/ 514350 w 1877409"/>
              <a:gd name="connsiteY2" fmla="*/ 1824284 h 1862384"/>
              <a:gd name="connsiteX3" fmla="*/ 638175 w 1877409"/>
              <a:gd name="connsiteY3" fmla="*/ 1843334 h 1862384"/>
              <a:gd name="connsiteX4" fmla="*/ 771525 w 1877409"/>
              <a:gd name="connsiteY4" fmla="*/ 1852859 h 1862384"/>
              <a:gd name="connsiteX5" fmla="*/ 876300 w 1877409"/>
              <a:gd name="connsiteY5" fmla="*/ 1862384 h 1862384"/>
              <a:gd name="connsiteX6" fmla="*/ 1400175 w 1877409"/>
              <a:gd name="connsiteY6" fmla="*/ 1852859 h 1862384"/>
              <a:gd name="connsiteX7" fmla="*/ 1428750 w 1877409"/>
              <a:gd name="connsiteY7" fmla="*/ 1843334 h 1862384"/>
              <a:gd name="connsiteX8" fmla="*/ 1628775 w 1877409"/>
              <a:gd name="connsiteY8" fmla="*/ 1833809 h 1862384"/>
              <a:gd name="connsiteX9" fmla="*/ 1657350 w 1877409"/>
              <a:gd name="connsiteY9" fmla="*/ 1824284 h 1862384"/>
              <a:gd name="connsiteX10" fmla="*/ 1666875 w 1877409"/>
              <a:gd name="connsiteY10" fmla="*/ 1795709 h 1862384"/>
              <a:gd name="connsiteX11" fmla="*/ 1676400 w 1877409"/>
              <a:gd name="connsiteY11" fmla="*/ 1757609 h 1862384"/>
              <a:gd name="connsiteX12" fmla="*/ 1685925 w 1877409"/>
              <a:gd name="connsiteY12" fmla="*/ 1729034 h 1862384"/>
              <a:gd name="connsiteX13" fmla="*/ 1695450 w 1877409"/>
              <a:gd name="connsiteY13" fmla="*/ 1681409 h 1862384"/>
              <a:gd name="connsiteX14" fmla="*/ 1704975 w 1877409"/>
              <a:gd name="connsiteY14" fmla="*/ 1471859 h 1862384"/>
              <a:gd name="connsiteX15" fmla="*/ 1714500 w 1877409"/>
              <a:gd name="connsiteY15" fmla="*/ 1433759 h 1862384"/>
              <a:gd name="connsiteX16" fmla="*/ 1724025 w 1877409"/>
              <a:gd name="connsiteY16" fmla="*/ 1252784 h 1862384"/>
              <a:gd name="connsiteX17" fmla="*/ 1714500 w 1877409"/>
              <a:gd name="connsiteY17" fmla="*/ 576509 h 1862384"/>
              <a:gd name="connsiteX18" fmla="*/ 1666875 w 1877409"/>
              <a:gd name="connsiteY18" fmla="*/ 52634 h 1862384"/>
              <a:gd name="connsiteX19" fmla="*/ 1638300 w 1877409"/>
              <a:gd name="connsiteY19" fmla="*/ 71684 h 1862384"/>
              <a:gd name="connsiteX20" fmla="*/ 1609725 w 1877409"/>
              <a:gd name="connsiteY20" fmla="*/ 100259 h 1862384"/>
              <a:gd name="connsiteX21" fmla="*/ 1571625 w 1877409"/>
              <a:gd name="connsiteY21" fmla="*/ 119309 h 1862384"/>
              <a:gd name="connsiteX22" fmla="*/ 1533525 w 1877409"/>
              <a:gd name="connsiteY22" fmla="*/ 147884 h 1862384"/>
              <a:gd name="connsiteX23" fmla="*/ 1504950 w 1877409"/>
              <a:gd name="connsiteY23" fmla="*/ 157409 h 1862384"/>
              <a:gd name="connsiteX24" fmla="*/ 1476375 w 1877409"/>
              <a:gd name="connsiteY24" fmla="*/ 176459 h 1862384"/>
              <a:gd name="connsiteX25" fmla="*/ 1438275 w 1877409"/>
              <a:gd name="connsiteY25" fmla="*/ 195509 h 1862384"/>
              <a:gd name="connsiteX26" fmla="*/ 1352550 w 1877409"/>
              <a:gd name="connsiteY26" fmla="*/ 243134 h 1862384"/>
              <a:gd name="connsiteX27" fmla="*/ 1333500 w 1877409"/>
              <a:gd name="connsiteY27" fmla="*/ 271709 h 1862384"/>
              <a:gd name="connsiteX28" fmla="*/ 1304925 w 1877409"/>
              <a:gd name="connsiteY28" fmla="*/ 281234 h 1862384"/>
              <a:gd name="connsiteX29" fmla="*/ 1276350 w 1877409"/>
              <a:gd name="connsiteY29" fmla="*/ 300284 h 1862384"/>
              <a:gd name="connsiteX30" fmla="*/ 1238250 w 1877409"/>
              <a:gd name="connsiteY30" fmla="*/ 338384 h 1862384"/>
              <a:gd name="connsiteX31" fmla="*/ 1171575 w 1877409"/>
              <a:gd name="connsiteY31" fmla="*/ 395534 h 1862384"/>
              <a:gd name="connsiteX32" fmla="*/ 1162050 w 1877409"/>
              <a:gd name="connsiteY32" fmla="*/ 424109 h 1862384"/>
              <a:gd name="connsiteX33" fmla="*/ 1133475 w 1877409"/>
              <a:gd name="connsiteY33" fmla="*/ 452684 h 1862384"/>
              <a:gd name="connsiteX34" fmla="*/ 1104900 w 1877409"/>
              <a:gd name="connsiteY34" fmla="*/ 490784 h 1862384"/>
              <a:gd name="connsiteX35" fmla="*/ 1076325 w 1877409"/>
              <a:gd name="connsiteY35" fmla="*/ 519359 h 1862384"/>
              <a:gd name="connsiteX36" fmla="*/ 1019175 w 1877409"/>
              <a:gd name="connsiteY36" fmla="*/ 595559 h 1862384"/>
              <a:gd name="connsiteX37" fmla="*/ 990600 w 1877409"/>
              <a:gd name="connsiteY37" fmla="*/ 633659 h 1862384"/>
              <a:gd name="connsiteX38" fmla="*/ 981075 w 1877409"/>
              <a:gd name="connsiteY38" fmla="*/ 662234 h 1862384"/>
              <a:gd name="connsiteX39" fmla="*/ 962025 w 1877409"/>
              <a:gd name="connsiteY39" fmla="*/ 690809 h 1862384"/>
              <a:gd name="connsiteX40" fmla="*/ 895350 w 1877409"/>
              <a:gd name="connsiteY40" fmla="*/ 786059 h 1862384"/>
              <a:gd name="connsiteX41" fmla="*/ 857250 w 1877409"/>
              <a:gd name="connsiteY41" fmla="*/ 862259 h 1862384"/>
              <a:gd name="connsiteX42" fmla="*/ 800100 w 1877409"/>
              <a:gd name="connsiteY42" fmla="*/ 919409 h 1862384"/>
              <a:gd name="connsiteX43" fmla="*/ 771525 w 1877409"/>
              <a:gd name="connsiteY43" fmla="*/ 947984 h 1862384"/>
              <a:gd name="connsiteX44" fmla="*/ 752475 w 1877409"/>
              <a:gd name="connsiteY44" fmla="*/ 976559 h 1862384"/>
              <a:gd name="connsiteX45" fmla="*/ 723900 w 1877409"/>
              <a:gd name="connsiteY45" fmla="*/ 1005134 h 1862384"/>
              <a:gd name="connsiteX46" fmla="*/ 676275 w 1877409"/>
              <a:gd name="connsiteY46" fmla="*/ 1071809 h 1862384"/>
              <a:gd name="connsiteX47" fmla="*/ 619125 w 1877409"/>
              <a:gd name="connsiteY47" fmla="*/ 1148009 h 1862384"/>
              <a:gd name="connsiteX48" fmla="*/ 590550 w 1877409"/>
              <a:gd name="connsiteY48" fmla="*/ 1157534 h 1862384"/>
              <a:gd name="connsiteX49" fmla="*/ 571500 w 1877409"/>
              <a:gd name="connsiteY49" fmla="*/ 1186109 h 1862384"/>
              <a:gd name="connsiteX50" fmla="*/ 523875 w 1877409"/>
              <a:gd name="connsiteY50" fmla="*/ 1271834 h 1862384"/>
              <a:gd name="connsiteX51" fmla="*/ 457200 w 1877409"/>
              <a:gd name="connsiteY51" fmla="*/ 1338509 h 1862384"/>
              <a:gd name="connsiteX52" fmla="*/ 400050 w 1877409"/>
              <a:gd name="connsiteY52" fmla="*/ 1376609 h 1862384"/>
              <a:gd name="connsiteX53" fmla="*/ 342900 w 1877409"/>
              <a:gd name="connsiteY53" fmla="*/ 1414709 h 1862384"/>
              <a:gd name="connsiteX54" fmla="*/ 323850 w 1877409"/>
              <a:gd name="connsiteY54" fmla="*/ 1443284 h 1862384"/>
              <a:gd name="connsiteX55" fmla="*/ 257175 w 1877409"/>
              <a:gd name="connsiteY55" fmla="*/ 1481384 h 1862384"/>
              <a:gd name="connsiteX56" fmla="*/ 219075 w 1877409"/>
              <a:gd name="connsiteY56" fmla="*/ 1538534 h 1862384"/>
              <a:gd name="connsiteX57" fmla="*/ 200025 w 1877409"/>
              <a:gd name="connsiteY57" fmla="*/ 1567109 h 1862384"/>
              <a:gd name="connsiteX58" fmla="*/ 133350 w 1877409"/>
              <a:gd name="connsiteY58" fmla="*/ 1624259 h 1862384"/>
              <a:gd name="connsiteX59" fmla="*/ 76200 w 1877409"/>
              <a:gd name="connsiteY59" fmla="*/ 1662359 h 1862384"/>
              <a:gd name="connsiteX60" fmla="*/ 66675 w 1877409"/>
              <a:gd name="connsiteY60" fmla="*/ 1633784 h 1862384"/>
              <a:gd name="connsiteX61" fmla="*/ 95250 w 1877409"/>
              <a:gd name="connsiteY61" fmla="*/ 1557584 h 1862384"/>
              <a:gd name="connsiteX62" fmla="*/ 104775 w 1877409"/>
              <a:gd name="connsiteY62" fmla="*/ 1529009 h 1862384"/>
              <a:gd name="connsiteX63" fmla="*/ 133350 w 1877409"/>
              <a:gd name="connsiteY63" fmla="*/ 1471859 h 1862384"/>
              <a:gd name="connsiteX64" fmla="*/ 142875 w 1877409"/>
              <a:gd name="connsiteY64" fmla="*/ 1500434 h 1862384"/>
              <a:gd name="connsiteX65" fmla="*/ 123825 w 1877409"/>
              <a:gd name="connsiteY65" fmla="*/ 1538534 h 1862384"/>
              <a:gd name="connsiteX66" fmla="*/ 114300 w 1877409"/>
              <a:gd name="connsiteY66" fmla="*/ 1567109 h 1862384"/>
              <a:gd name="connsiteX67" fmla="*/ 95250 w 1877409"/>
              <a:gd name="connsiteY67" fmla="*/ 1595684 h 1862384"/>
              <a:gd name="connsiteX68" fmla="*/ 85725 w 1877409"/>
              <a:gd name="connsiteY68" fmla="*/ 1624259 h 1862384"/>
              <a:gd name="connsiteX69" fmla="*/ 57150 w 1877409"/>
              <a:gd name="connsiteY69" fmla="*/ 1681409 h 1862384"/>
              <a:gd name="connsiteX70" fmla="*/ 123825 w 1877409"/>
              <a:gd name="connsiteY70" fmla="*/ 1709984 h 1862384"/>
              <a:gd name="connsiteX71" fmla="*/ 257175 w 1877409"/>
              <a:gd name="connsiteY71" fmla="*/ 1700459 h 186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877409" h="1862384">
                <a:moveTo>
                  <a:pt x="0" y="1805234"/>
                </a:moveTo>
                <a:lnTo>
                  <a:pt x="466725" y="1814759"/>
                </a:lnTo>
                <a:cubicBezTo>
                  <a:pt x="482903" y="1815358"/>
                  <a:pt x="498422" y="1821388"/>
                  <a:pt x="514350" y="1824284"/>
                </a:cubicBezTo>
                <a:cubicBezTo>
                  <a:pt x="539177" y="1828798"/>
                  <a:pt x="615699" y="1841193"/>
                  <a:pt x="638175" y="1843334"/>
                </a:cubicBezTo>
                <a:cubicBezTo>
                  <a:pt x="682538" y="1847559"/>
                  <a:pt x="727104" y="1849305"/>
                  <a:pt x="771525" y="1852859"/>
                </a:cubicBezTo>
                <a:cubicBezTo>
                  <a:pt x="806482" y="1855656"/>
                  <a:pt x="841375" y="1859209"/>
                  <a:pt x="876300" y="1862384"/>
                </a:cubicBezTo>
                <a:lnTo>
                  <a:pt x="1400175" y="1852859"/>
                </a:lnTo>
                <a:cubicBezTo>
                  <a:pt x="1410209" y="1852513"/>
                  <a:pt x="1418744" y="1844168"/>
                  <a:pt x="1428750" y="1843334"/>
                </a:cubicBezTo>
                <a:cubicBezTo>
                  <a:pt x="1495270" y="1837791"/>
                  <a:pt x="1562100" y="1836984"/>
                  <a:pt x="1628775" y="1833809"/>
                </a:cubicBezTo>
                <a:cubicBezTo>
                  <a:pt x="1638300" y="1830634"/>
                  <a:pt x="1650250" y="1831384"/>
                  <a:pt x="1657350" y="1824284"/>
                </a:cubicBezTo>
                <a:cubicBezTo>
                  <a:pt x="1664450" y="1817184"/>
                  <a:pt x="1664117" y="1805363"/>
                  <a:pt x="1666875" y="1795709"/>
                </a:cubicBezTo>
                <a:cubicBezTo>
                  <a:pt x="1670471" y="1783122"/>
                  <a:pt x="1672804" y="1770196"/>
                  <a:pt x="1676400" y="1757609"/>
                </a:cubicBezTo>
                <a:cubicBezTo>
                  <a:pt x="1679158" y="1747955"/>
                  <a:pt x="1683490" y="1738774"/>
                  <a:pt x="1685925" y="1729034"/>
                </a:cubicBezTo>
                <a:cubicBezTo>
                  <a:pt x="1689852" y="1713328"/>
                  <a:pt x="1692275" y="1697284"/>
                  <a:pt x="1695450" y="1681409"/>
                </a:cubicBezTo>
                <a:cubicBezTo>
                  <a:pt x="1698625" y="1611559"/>
                  <a:pt x="1699612" y="1541575"/>
                  <a:pt x="1704975" y="1471859"/>
                </a:cubicBezTo>
                <a:cubicBezTo>
                  <a:pt x="1705979" y="1458807"/>
                  <a:pt x="1713366" y="1446801"/>
                  <a:pt x="1714500" y="1433759"/>
                </a:cubicBezTo>
                <a:cubicBezTo>
                  <a:pt x="1719733" y="1373578"/>
                  <a:pt x="1720850" y="1313109"/>
                  <a:pt x="1724025" y="1252784"/>
                </a:cubicBezTo>
                <a:cubicBezTo>
                  <a:pt x="1720850" y="1027359"/>
                  <a:pt x="1718050" y="801928"/>
                  <a:pt x="1714500" y="576509"/>
                </a:cubicBezTo>
                <a:cubicBezTo>
                  <a:pt x="1705889" y="29733"/>
                  <a:pt x="1877409" y="0"/>
                  <a:pt x="1666875" y="52634"/>
                </a:cubicBezTo>
                <a:cubicBezTo>
                  <a:pt x="1657350" y="58984"/>
                  <a:pt x="1647094" y="64355"/>
                  <a:pt x="1638300" y="71684"/>
                </a:cubicBezTo>
                <a:cubicBezTo>
                  <a:pt x="1627952" y="80308"/>
                  <a:pt x="1620686" y="92429"/>
                  <a:pt x="1609725" y="100259"/>
                </a:cubicBezTo>
                <a:cubicBezTo>
                  <a:pt x="1598171" y="108512"/>
                  <a:pt x="1583666" y="111784"/>
                  <a:pt x="1571625" y="119309"/>
                </a:cubicBezTo>
                <a:cubicBezTo>
                  <a:pt x="1558163" y="127723"/>
                  <a:pt x="1547308" y="140008"/>
                  <a:pt x="1533525" y="147884"/>
                </a:cubicBezTo>
                <a:cubicBezTo>
                  <a:pt x="1524808" y="152865"/>
                  <a:pt x="1513930" y="152919"/>
                  <a:pt x="1504950" y="157409"/>
                </a:cubicBezTo>
                <a:cubicBezTo>
                  <a:pt x="1494711" y="162529"/>
                  <a:pt x="1486314" y="170779"/>
                  <a:pt x="1476375" y="176459"/>
                </a:cubicBezTo>
                <a:cubicBezTo>
                  <a:pt x="1464047" y="183504"/>
                  <a:pt x="1450687" y="188613"/>
                  <a:pt x="1438275" y="195509"/>
                </a:cubicBezTo>
                <a:cubicBezTo>
                  <a:pt x="1330634" y="255310"/>
                  <a:pt x="1443901" y="197459"/>
                  <a:pt x="1352550" y="243134"/>
                </a:cubicBezTo>
                <a:cubicBezTo>
                  <a:pt x="1346200" y="252659"/>
                  <a:pt x="1342439" y="264558"/>
                  <a:pt x="1333500" y="271709"/>
                </a:cubicBezTo>
                <a:cubicBezTo>
                  <a:pt x="1325660" y="277981"/>
                  <a:pt x="1313905" y="276744"/>
                  <a:pt x="1304925" y="281234"/>
                </a:cubicBezTo>
                <a:cubicBezTo>
                  <a:pt x="1294686" y="286354"/>
                  <a:pt x="1285042" y="292834"/>
                  <a:pt x="1276350" y="300284"/>
                </a:cubicBezTo>
                <a:cubicBezTo>
                  <a:pt x="1262713" y="311973"/>
                  <a:pt x="1251767" y="326557"/>
                  <a:pt x="1238250" y="338384"/>
                </a:cubicBezTo>
                <a:cubicBezTo>
                  <a:pt x="1140497" y="423918"/>
                  <a:pt x="1252848" y="314261"/>
                  <a:pt x="1171575" y="395534"/>
                </a:cubicBezTo>
                <a:cubicBezTo>
                  <a:pt x="1168400" y="405059"/>
                  <a:pt x="1167619" y="415755"/>
                  <a:pt x="1162050" y="424109"/>
                </a:cubicBezTo>
                <a:cubicBezTo>
                  <a:pt x="1154578" y="435317"/>
                  <a:pt x="1142241" y="442457"/>
                  <a:pt x="1133475" y="452684"/>
                </a:cubicBezTo>
                <a:cubicBezTo>
                  <a:pt x="1123144" y="464737"/>
                  <a:pt x="1115231" y="478731"/>
                  <a:pt x="1104900" y="490784"/>
                </a:cubicBezTo>
                <a:cubicBezTo>
                  <a:pt x="1096134" y="501011"/>
                  <a:pt x="1084855" y="508933"/>
                  <a:pt x="1076325" y="519359"/>
                </a:cubicBezTo>
                <a:cubicBezTo>
                  <a:pt x="1056220" y="543932"/>
                  <a:pt x="1038225" y="570159"/>
                  <a:pt x="1019175" y="595559"/>
                </a:cubicBezTo>
                <a:lnTo>
                  <a:pt x="990600" y="633659"/>
                </a:lnTo>
                <a:cubicBezTo>
                  <a:pt x="987425" y="643184"/>
                  <a:pt x="985565" y="653254"/>
                  <a:pt x="981075" y="662234"/>
                </a:cubicBezTo>
                <a:cubicBezTo>
                  <a:pt x="975955" y="672473"/>
                  <a:pt x="968679" y="681494"/>
                  <a:pt x="962025" y="690809"/>
                </a:cubicBezTo>
                <a:cubicBezTo>
                  <a:pt x="942114" y="718684"/>
                  <a:pt x="909948" y="756863"/>
                  <a:pt x="895350" y="786059"/>
                </a:cubicBezTo>
                <a:cubicBezTo>
                  <a:pt x="882650" y="811459"/>
                  <a:pt x="877330" y="842179"/>
                  <a:pt x="857250" y="862259"/>
                </a:cubicBezTo>
                <a:lnTo>
                  <a:pt x="800100" y="919409"/>
                </a:lnTo>
                <a:cubicBezTo>
                  <a:pt x="790575" y="928934"/>
                  <a:pt x="778997" y="936776"/>
                  <a:pt x="771525" y="947984"/>
                </a:cubicBezTo>
                <a:cubicBezTo>
                  <a:pt x="765175" y="957509"/>
                  <a:pt x="759804" y="967765"/>
                  <a:pt x="752475" y="976559"/>
                </a:cubicBezTo>
                <a:cubicBezTo>
                  <a:pt x="743851" y="986907"/>
                  <a:pt x="732666" y="994907"/>
                  <a:pt x="723900" y="1005134"/>
                </a:cubicBezTo>
                <a:cubicBezTo>
                  <a:pt x="693634" y="1040445"/>
                  <a:pt x="700397" y="1038641"/>
                  <a:pt x="676275" y="1071809"/>
                </a:cubicBezTo>
                <a:cubicBezTo>
                  <a:pt x="657601" y="1097486"/>
                  <a:pt x="649246" y="1137969"/>
                  <a:pt x="619125" y="1148009"/>
                </a:cubicBezTo>
                <a:lnTo>
                  <a:pt x="590550" y="1157534"/>
                </a:lnTo>
                <a:cubicBezTo>
                  <a:pt x="584200" y="1167059"/>
                  <a:pt x="576620" y="1175870"/>
                  <a:pt x="571500" y="1186109"/>
                </a:cubicBezTo>
                <a:cubicBezTo>
                  <a:pt x="547545" y="1234019"/>
                  <a:pt x="583940" y="1211769"/>
                  <a:pt x="523875" y="1271834"/>
                </a:cubicBezTo>
                <a:cubicBezTo>
                  <a:pt x="501650" y="1294059"/>
                  <a:pt x="483352" y="1321074"/>
                  <a:pt x="457200" y="1338509"/>
                </a:cubicBezTo>
                <a:cubicBezTo>
                  <a:pt x="438150" y="1351209"/>
                  <a:pt x="416239" y="1360420"/>
                  <a:pt x="400050" y="1376609"/>
                </a:cubicBezTo>
                <a:cubicBezTo>
                  <a:pt x="364375" y="1412284"/>
                  <a:pt x="384254" y="1400924"/>
                  <a:pt x="342900" y="1414709"/>
                </a:cubicBezTo>
                <a:cubicBezTo>
                  <a:pt x="336550" y="1424234"/>
                  <a:pt x="331945" y="1435189"/>
                  <a:pt x="323850" y="1443284"/>
                </a:cubicBezTo>
                <a:cubicBezTo>
                  <a:pt x="310387" y="1456747"/>
                  <a:pt x="272116" y="1473913"/>
                  <a:pt x="257175" y="1481384"/>
                </a:cubicBezTo>
                <a:lnTo>
                  <a:pt x="219075" y="1538534"/>
                </a:lnTo>
                <a:cubicBezTo>
                  <a:pt x="212725" y="1548059"/>
                  <a:pt x="208120" y="1559014"/>
                  <a:pt x="200025" y="1567109"/>
                </a:cubicBezTo>
                <a:cubicBezTo>
                  <a:pt x="167137" y="1599997"/>
                  <a:pt x="174080" y="1595748"/>
                  <a:pt x="133350" y="1624259"/>
                </a:cubicBezTo>
                <a:cubicBezTo>
                  <a:pt x="114593" y="1637389"/>
                  <a:pt x="76200" y="1662359"/>
                  <a:pt x="76200" y="1662359"/>
                </a:cubicBezTo>
                <a:cubicBezTo>
                  <a:pt x="73025" y="1652834"/>
                  <a:pt x="66675" y="1643824"/>
                  <a:pt x="66675" y="1633784"/>
                </a:cubicBezTo>
                <a:cubicBezTo>
                  <a:pt x="66675" y="1604516"/>
                  <a:pt x="84412" y="1582872"/>
                  <a:pt x="95250" y="1557584"/>
                </a:cubicBezTo>
                <a:cubicBezTo>
                  <a:pt x="99205" y="1548356"/>
                  <a:pt x="100285" y="1537989"/>
                  <a:pt x="104775" y="1529009"/>
                </a:cubicBezTo>
                <a:cubicBezTo>
                  <a:pt x="141704" y="1455151"/>
                  <a:pt x="109409" y="1543683"/>
                  <a:pt x="133350" y="1471859"/>
                </a:cubicBezTo>
                <a:cubicBezTo>
                  <a:pt x="136525" y="1481384"/>
                  <a:pt x="144295" y="1490495"/>
                  <a:pt x="142875" y="1500434"/>
                </a:cubicBezTo>
                <a:cubicBezTo>
                  <a:pt x="140867" y="1514490"/>
                  <a:pt x="129418" y="1525483"/>
                  <a:pt x="123825" y="1538534"/>
                </a:cubicBezTo>
                <a:cubicBezTo>
                  <a:pt x="119870" y="1547762"/>
                  <a:pt x="118790" y="1558129"/>
                  <a:pt x="114300" y="1567109"/>
                </a:cubicBezTo>
                <a:cubicBezTo>
                  <a:pt x="109180" y="1577348"/>
                  <a:pt x="100370" y="1585445"/>
                  <a:pt x="95250" y="1595684"/>
                </a:cubicBezTo>
                <a:cubicBezTo>
                  <a:pt x="90760" y="1604664"/>
                  <a:pt x="90215" y="1615279"/>
                  <a:pt x="85725" y="1624259"/>
                </a:cubicBezTo>
                <a:cubicBezTo>
                  <a:pt x="48796" y="1698117"/>
                  <a:pt x="81091" y="1609585"/>
                  <a:pt x="57150" y="1681409"/>
                </a:cubicBezTo>
                <a:cubicBezTo>
                  <a:pt x="80481" y="1696963"/>
                  <a:pt x="93071" y="1709984"/>
                  <a:pt x="123825" y="1709984"/>
                </a:cubicBezTo>
                <a:cubicBezTo>
                  <a:pt x="168388" y="1709984"/>
                  <a:pt x="257175" y="1700459"/>
                  <a:pt x="257175" y="1700459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2186521" y="4149080"/>
            <a:ext cx="1963574" cy="1654952"/>
          </a:xfrm>
          <a:custGeom>
            <a:avLst/>
            <a:gdLst>
              <a:gd name="connsiteX0" fmla="*/ 201948 w 2230773"/>
              <a:gd name="connsiteY0" fmla="*/ 1813479 h 1880154"/>
              <a:gd name="connsiteX1" fmla="*/ 954423 w 2230773"/>
              <a:gd name="connsiteY1" fmla="*/ 1823004 h 1880154"/>
              <a:gd name="connsiteX2" fmla="*/ 1049673 w 2230773"/>
              <a:gd name="connsiteY2" fmla="*/ 1842054 h 1880154"/>
              <a:gd name="connsiteX3" fmla="*/ 1411623 w 2230773"/>
              <a:gd name="connsiteY3" fmla="*/ 1861104 h 1880154"/>
              <a:gd name="connsiteX4" fmla="*/ 2230773 w 2230773"/>
              <a:gd name="connsiteY4" fmla="*/ 1880154 h 1880154"/>
              <a:gd name="connsiteX5" fmla="*/ 2145048 w 2230773"/>
              <a:gd name="connsiteY5" fmla="*/ 1832529 h 1880154"/>
              <a:gd name="connsiteX6" fmla="*/ 2106948 w 2230773"/>
              <a:gd name="connsiteY6" fmla="*/ 1823004 h 1880154"/>
              <a:gd name="connsiteX7" fmla="*/ 2068848 w 2230773"/>
              <a:gd name="connsiteY7" fmla="*/ 1803954 h 1880154"/>
              <a:gd name="connsiteX8" fmla="*/ 1992648 w 2230773"/>
              <a:gd name="connsiteY8" fmla="*/ 1784904 h 1880154"/>
              <a:gd name="connsiteX9" fmla="*/ 1925973 w 2230773"/>
              <a:gd name="connsiteY9" fmla="*/ 1737279 h 1880154"/>
              <a:gd name="connsiteX10" fmla="*/ 1849773 w 2230773"/>
              <a:gd name="connsiteY10" fmla="*/ 1689654 h 1880154"/>
              <a:gd name="connsiteX11" fmla="*/ 1821198 w 2230773"/>
              <a:gd name="connsiteY11" fmla="*/ 1670604 h 1880154"/>
              <a:gd name="connsiteX12" fmla="*/ 1783098 w 2230773"/>
              <a:gd name="connsiteY12" fmla="*/ 1632504 h 1880154"/>
              <a:gd name="connsiteX13" fmla="*/ 1744998 w 2230773"/>
              <a:gd name="connsiteY13" fmla="*/ 1613454 h 1880154"/>
              <a:gd name="connsiteX14" fmla="*/ 1716423 w 2230773"/>
              <a:gd name="connsiteY14" fmla="*/ 1594404 h 1880154"/>
              <a:gd name="connsiteX15" fmla="*/ 1678323 w 2230773"/>
              <a:gd name="connsiteY15" fmla="*/ 1575354 h 1880154"/>
              <a:gd name="connsiteX16" fmla="*/ 1630698 w 2230773"/>
              <a:gd name="connsiteY16" fmla="*/ 1518204 h 1880154"/>
              <a:gd name="connsiteX17" fmla="*/ 1592598 w 2230773"/>
              <a:gd name="connsiteY17" fmla="*/ 1489629 h 1880154"/>
              <a:gd name="connsiteX18" fmla="*/ 1554498 w 2230773"/>
              <a:gd name="connsiteY18" fmla="*/ 1432479 h 1880154"/>
              <a:gd name="connsiteX19" fmla="*/ 1487823 w 2230773"/>
              <a:gd name="connsiteY19" fmla="*/ 1337229 h 1880154"/>
              <a:gd name="connsiteX20" fmla="*/ 1468773 w 2230773"/>
              <a:gd name="connsiteY20" fmla="*/ 1308654 h 1880154"/>
              <a:gd name="connsiteX21" fmla="*/ 1440198 w 2230773"/>
              <a:gd name="connsiteY21" fmla="*/ 1280079 h 1880154"/>
              <a:gd name="connsiteX22" fmla="*/ 1430673 w 2230773"/>
              <a:gd name="connsiteY22" fmla="*/ 1251504 h 1880154"/>
              <a:gd name="connsiteX23" fmla="*/ 1392573 w 2230773"/>
              <a:gd name="connsiteY23" fmla="*/ 1194354 h 1880154"/>
              <a:gd name="connsiteX24" fmla="*/ 1363998 w 2230773"/>
              <a:gd name="connsiteY24" fmla="*/ 1137204 h 1880154"/>
              <a:gd name="connsiteX25" fmla="*/ 1335423 w 2230773"/>
              <a:gd name="connsiteY25" fmla="*/ 1108629 h 1880154"/>
              <a:gd name="connsiteX26" fmla="*/ 1287798 w 2230773"/>
              <a:gd name="connsiteY26" fmla="*/ 1032429 h 1880154"/>
              <a:gd name="connsiteX27" fmla="*/ 1268748 w 2230773"/>
              <a:gd name="connsiteY27" fmla="*/ 1003854 h 1880154"/>
              <a:gd name="connsiteX28" fmla="*/ 1249698 w 2230773"/>
              <a:gd name="connsiteY28" fmla="*/ 965754 h 1880154"/>
              <a:gd name="connsiteX29" fmla="*/ 1230648 w 2230773"/>
              <a:gd name="connsiteY29" fmla="*/ 937179 h 1880154"/>
              <a:gd name="connsiteX30" fmla="*/ 1221123 w 2230773"/>
              <a:gd name="connsiteY30" fmla="*/ 908604 h 1880154"/>
              <a:gd name="connsiteX31" fmla="*/ 1173498 w 2230773"/>
              <a:gd name="connsiteY31" fmla="*/ 841929 h 1880154"/>
              <a:gd name="connsiteX32" fmla="*/ 1116348 w 2230773"/>
              <a:gd name="connsiteY32" fmla="*/ 765729 h 1880154"/>
              <a:gd name="connsiteX33" fmla="*/ 1078248 w 2230773"/>
              <a:gd name="connsiteY33" fmla="*/ 708579 h 1880154"/>
              <a:gd name="connsiteX34" fmla="*/ 1059198 w 2230773"/>
              <a:gd name="connsiteY34" fmla="*/ 680004 h 1880154"/>
              <a:gd name="connsiteX35" fmla="*/ 1030623 w 2230773"/>
              <a:gd name="connsiteY35" fmla="*/ 641904 h 1880154"/>
              <a:gd name="connsiteX36" fmla="*/ 1021098 w 2230773"/>
              <a:gd name="connsiteY36" fmla="*/ 613329 h 1880154"/>
              <a:gd name="connsiteX37" fmla="*/ 992523 w 2230773"/>
              <a:gd name="connsiteY37" fmla="*/ 584754 h 1880154"/>
              <a:gd name="connsiteX38" fmla="*/ 963948 w 2230773"/>
              <a:gd name="connsiteY38" fmla="*/ 546654 h 1880154"/>
              <a:gd name="connsiteX39" fmla="*/ 916323 w 2230773"/>
              <a:gd name="connsiteY39" fmla="*/ 489504 h 1880154"/>
              <a:gd name="connsiteX40" fmla="*/ 887748 w 2230773"/>
              <a:gd name="connsiteY40" fmla="*/ 470454 h 1880154"/>
              <a:gd name="connsiteX41" fmla="*/ 859173 w 2230773"/>
              <a:gd name="connsiteY41" fmla="*/ 441879 h 1880154"/>
              <a:gd name="connsiteX42" fmla="*/ 802023 w 2230773"/>
              <a:gd name="connsiteY42" fmla="*/ 403779 h 1880154"/>
              <a:gd name="connsiteX43" fmla="*/ 773448 w 2230773"/>
              <a:gd name="connsiteY43" fmla="*/ 375204 h 1880154"/>
              <a:gd name="connsiteX44" fmla="*/ 744873 w 2230773"/>
              <a:gd name="connsiteY44" fmla="*/ 365679 h 1880154"/>
              <a:gd name="connsiteX45" fmla="*/ 687723 w 2230773"/>
              <a:gd name="connsiteY45" fmla="*/ 327579 h 1880154"/>
              <a:gd name="connsiteX46" fmla="*/ 649623 w 2230773"/>
              <a:gd name="connsiteY46" fmla="*/ 299004 h 1880154"/>
              <a:gd name="connsiteX47" fmla="*/ 573423 w 2230773"/>
              <a:gd name="connsiteY47" fmla="*/ 260904 h 1880154"/>
              <a:gd name="connsiteX48" fmla="*/ 544848 w 2230773"/>
              <a:gd name="connsiteY48" fmla="*/ 222804 h 1880154"/>
              <a:gd name="connsiteX49" fmla="*/ 468648 w 2230773"/>
              <a:gd name="connsiteY49" fmla="*/ 184704 h 1880154"/>
              <a:gd name="connsiteX50" fmla="*/ 449598 w 2230773"/>
              <a:gd name="connsiteY50" fmla="*/ 156129 h 1880154"/>
              <a:gd name="connsiteX51" fmla="*/ 421023 w 2230773"/>
              <a:gd name="connsiteY51" fmla="*/ 146604 h 1880154"/>
              <a:gd name="connsiteX52" fmla="*/ 363873 w 2230773"/>
              <a:gd name="connsiteY52" fmla="*/ 108504 h 1880154"/>
              <a:gd name="connsiteX53" fmla="*/ 297198 w 2230773"/>
              <a:gd name="connsiteY53" fmla="*/ 60879 h 1880154"/>
              <a:gd name="connsiteX54" fmla="*/ 230523 w 2230773"/>
              <a:gd name="connsiteY54" fmla="*/ 32304 h 1880154"/>
              <a:gd name="connsiteX55" fmla="*/ 211473 w 2230773"/>
              <a:gd name="connsiteY55" fmla="*/ 3729 h 1880154"/>
              <a:gd name="connsiteX56" fmla="*/ 182898 w 2230773"/>
              <a:gd name="connsiteY56" fmla="*/ 13254 h 1880154"/>
              <a:gd name="connsiteX57" fmla="*/ 173373 w 2230773"/>
              <a:gd name="connsiteY57" fmla="*/ 79929 h 1880154"/>
              <a:gd name="connsiteX58" fmla="*/ 182898 w 2230773"/>
              <a:gd name="connsiteY58" fmla="*/ 899079 h 1880154"/>
              <a:gd name="connsiteX59" fmla="*/ 201948 w 2230773"/>
              <a:gd name="connsiteY59" fmla="*/ 1080054 h 1880154"/>
              <a:gd name="connsiteX60" fmla="*/ 211473 w 2230773"/>
              <a:gd name="connsiteY60" fmla="*/ 1127679 h 1880154"/>
              <a:gd name="connsiteX61" fmla="*/ 211473 w 2230773"/>
              <a:gd name="connsiteY61" fmla="*/ 1794429 h 1880154"/>
              <a:gd name="connsiteX62" fmla="*/ 201948 w 2230773"/>
              <a:gd name="connsiteY62" fmla="*/ 1765854 h 1880154"/>
              <a:gd name="connsiteX63" fmla="*/ 144798 w 2230773"/>
              <a:gd name="connsiteY63" fmla="*/ 1727754 h 1880154"/>
              <a:gd name="connsiteX64" fmla="*/ 78123 w 2230773"/>
              <a:gd name="connsiteY64" fmla="*/ 1670604 h 1880154"/>
              <a:gd name="connsiteX65" fmla="*/ 49548 w 2230773"/>
              <a:gd name="connsiteY65" fmla="*/ 1632504 h 1880154"/>
              <a:gd name="connsiteX66" fmla="*/ 11448 w 2230773"/>
              <a:gd name="connsiteY66" fmla="*/ 1575354 h 1880154"/>
              <a:gd name="connsiteX67" fmla="*/ 30498 w 2230773"/>
              <a:gd name="connsiteY67" fmla="*/ 1603929 h 1880154"/>
              <a:gd name="connsiteX68" fmla="*/ 59073 w 2230773"/>
              <a:gd name="connsiteY68" fmla="*/ 1622979 h 1880154"/>
              <a:gd name="connsiteX69" fmla="*/ 116223 w 2230773"/>
              <a:gd name="connsiteY69" fmla="*/ 1670604 h 1880154"/>
              <a:gd name="connsiteX70" fmla="*/ 135273 w 2230773"/>
              <a:gd name="connsiteY70" fmla="*/ 1699179 h 1880154"/>
              <a:gd name="connsiteX71" fmla="*/ 192423 w 2230773"/>
              <a:gd name="connsiteY71" fmla="*/ 1737279 h 1880154"/>
              <a:gd name="connsiteX72" fmla="*/ 240048 w 2230773"/>
              <a:gd name="connsiteY72" fmla="*/ 1775379 h 1880154"/>
              <a:gd name="connsiteX73" fmla="*/ 268623 w 2230773"/>
              <a:gd name="connsiteY73" fmla="*/ 1756329 h 1880154"/>
              <a:gd name="connsiteX74" fmla="*/ 306723 w 2230773"/>
              <a:gd name="connsiteY74" fmla="*/ 1708704 h 1880154"/>
              <a:gd name="connsiteX75" fmla="*/ 316248 w 2230773"/>
              <a:gd name="connsiteY75" fmla="*/ 1680129 h 1880154"/>
              <a:gd name="connsiteX76" fmla="*/ 354348 w 2230773"/>
              <a:gd name="connsiteY76" fmla="*/ 1622979 h 1880154"/>
              <a:gd name="connsiteX77" fmla="*/ 373398 w 2230773"/>
              <a:gd name="connsiteY77" fmla="*/ 1594404 h 1880154"/>
              <a:gd name="connsiteX78" fmla="*/ 411498 w 2230773"/>
              <a:gd name="connsiteY78" fmla="*/ 1546779 h 1880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2230773" h="1880154">
                <a:moveTo>
                  <a:pt x="201948" y="1813479"/>
                </a:moveTo>
                <a:cubicBezTo>
                  <a:pt x="452773" y="1816654"/>
                  <a:pt x="703720" y="1814553"/>
                  <a:pt x="954423" y="1823004"/>
                </a:cubicBezTo>
                <a:cubicBezTo>
                  <a:pt x="986783" y="1824095"/>
                  <a:pt x="1017339" y="1840352"/>
                  <a:pt x="1049673" y="1842054"/>
                </a:cubicBezTo>
                <a:cubicBezTo>
                  <a:pt x="1170323" y="1848404"/>
                  <a:pt x="1290839" y="1858295"/>
                  <a:pt x="1411623" y="1861104"/>
                </a:cubicBezTo>
                <a:lnTo>
                  <a:pt x="2230773" y="1880154"/>
                </a:lnTo>
                <a:cubicBezTo>
                  <a:pt x="2179605" y="1846042"/>
                  <a:pt x="2189056" y="1845103"/>
                  <a:pt x="2145048" y="1832529"/>
                </a:cubicBezTo>
                <a:cubicBezTo>
                  <a:pt x="2132461" y="1828933"/>
                  <a:pt x="2119205" y="1827601"/>
                  <a:pt x="2106948" y="1823004"/>
                </a:cubicBezTo>
                <a:cubicBezTo>
                  <a:pt x="2093653" y="1818018"/>
                  <a:pt x="2081899" y="1809547"/>
                  <a:pt x="2068848" y="1803954"/>
                </a:cubicBezTo>
                <a:cubicBezTo>
                  <a:pt x="2043220" y="1792971"/>
                  <a:pt x="2020601" y="1790495"/>
                  <a:pt x="1992648" y="1784904"/>
                </a:cubicBezTo>
                <a:cubicBezTo>
                  <a:pt x="1893655" y="1735407"/>
                  <a:pt x="2010927" y="1799063"/>
                  <a:pt x="1925973" y="1737279"/>
                </a:cubicBezTo>
                <a:cubicBezTo>
                  <a:pt x="1901749" y="1719662"/>
                  <a:pt x="1874695" y="1706269"/>
                  <a:pt x="1849773" y="1689654"/>
                </a:cubicBezTo>
                <a:cubicBezTo>
                  <a:pt x="1840248" y="1683304"/>
                  <a:pt x="1829890" y="1678054"/>
                  <a:pt x="1821198" y="1670604"/>
                </a:cubicBezTo>
                <a:cubicBezTo>
                  <a:pt x="1807561" y="1658915"/>
                  <a:pt x="1797466" y="1643280"/>
                  <a:pt x="1783098" y="1632504"/>
                </a:cubicBezTo>
                <a:cubicBezTo>
                  <a:pt x="1771739" y="1623985"/>
                  <a:pt x="1757326" y="1620499"/>
                  <a:pt x="1744998" y="1613454"/>
                </a:cubicBezTo>
                <a:cubicBezTo>
                  <a:pt x="1735059" y="1607774"/>
                  <a:pt x="1726362" y="1600084"/>
                  <a:pt x="1716423" y="1594404"/>
                </a:cubicBezTo>
                <a:cubicBezTo>
                  <a:pt x="1704095" y="1587359"/>
                  <a:pt x="1689877" y="1583607"/>
                  <a:pt x="1678323" y="1575354"/>
                </a:cubicBezTo>
                <a:cubicBezTo>
                  <a:pt x="1623708" y="1536344"/>
                  <a:pt x="1672470" y="1559976"/>
                  <a:pt x="1630698" y="1518204"/>
                </a:cubicBezTo>
                <a:cubicBezTo>
                  <a:pt x="1619473" y="1506979"/>
                  <a:pt x="1603145" y="1501494"/>
                  <a:pt x="1592598" y="1489629"/>
                </a:cubicBezTo>
                <a:cubicBezTo>
                  <a:pt x="1577387" y="1472517"/>
                  <a:pt x="1568235" y="1450795"/>
                  <a:pt x="1554498" y="1432479"/>
                </a:cubicBezTo>
                <a:cubicBezTo>
                  <a:pt x="1512186" y="1376063"/>
                  <a:pt x="1534729" y="1407588"/>
                  <a:pt x="1487823" y="1337229"/>
                </a:cubicBezTo>
                <a:cubicBezTo>
                  <a:pt x="1481473" y="1327704"/>
                  <a:pt x="1476868" y="1316749"/>
                  <a:pt x="1468773" y="1308654"/>
                </a:cubicBezTo>
                <a:lnTo>
                  <a:pt x="1440198" y="1280079"/>
                </a:lnTo>
                <a:cubicBezTo>
                  <a:pt x="1437023" y="1270554"/>
                  <a:pt x="1435549" y="1260281"/>
                  <a:pt x="1430673" y="1251504"/>
                </a:cubicBezTo>
                <a:cubicBezTo>
                  <a:pt x="1419554" y="1231490"/>
                  <a:pt x="1399813" y="1216074"/>
                  <a:pt x="1392573" y="1194354"/>
                </a:cubicBezTo>
                <a:cubicBezTo>
                  <a:pt x="1383027" y="1165715"/>
                  <a:pt x="1384514" y="1161823"/>
                  <a:pt x="1363998" y="1137204"/>
                </a:cubicBezTo>
                <a:cubicBezTo>
                  <a:pt x="1355374" y="1126856"/>
                  <a:pt x="1344047" y="1118977"/>
                  <a:pt x="1335423" y="1108629"/>
                </a:cubicBezTo>
                <a:cubicBezTo>
                  <a:pt x="1324541" y="1095571"/>
                  <a:pt x="1292445" y="1039864"/>
                  <a:pt x="1287798" y="1032429"/>
                </a:cubicBezTo>
                <a:cubicBezTo>
                  <a:pt x="1281731" y="1022721"/>
                  <a:pt x="1274428" y="1013793"/>
                  <a:pt x="1268748" y="1003854"/>
                </a:cubicBezTo>
                <a:cubicBezTo>
                  <a:pt x="1261703" y="991526"/>
                  <a:pt x="1256743" y="978082"/>
                  <a:pt x="1249698" y="965754"/>
                </a:cubicBezTo>
                <a:cubicBezTo>
                  <a:pt x="1244018" y="955815"/>
                  <a:pt x="1235768" y="947418"/>
                  <a:pt x="1230648" y="937179"/>
                </a:cubicBezTo>
                <a:cubicBezTo>
                  <a:pt x="1226158" y="928199"/>
                  <a:pt x="1225613" y="917584"/>
                  <a:pt x="1221123" y="908604"/>
                </a:cubicBezTo>
                <a:cubicBezTo>
                  <a:pt x="1212603" y="891565"/>
                  <a:pt x="1182127" y="854872"/>
                  <a:pt x="1173498" y="841929"/>
                </a:cubicBezTo>
                <a:cubicBezTo>
                  <a:pt x="1126157" y="770918"/>
                  <a:pt x="1166625" y="816006"/>
                  <a:pt x="1116348" y="765729"/>
                </a:cubicBezTo>
                <a:cubicBezTo>
                  <a:pt x="1099609" y="715511"/>
                  <a:pt x="1117886" y="756145"/>
                  <a:pt x="1078248" y="708579"/>
                </a:cubicBezTo>
                <a:cubicBezTo>
                  <a:pt x="1070919" y="699785"/>
                  <a:pt x="1065852" y="689319"/>
                  <a:pt x="1059198" y="680004"/>
                </a:cubicBezTo>
                <a:cubicBezTo>
                  <a:pt x="1049971" y="667086"/>
                  <a:pt x="1040148" y="654604"/>
                  <a:pt x="1030623" y="641904"/>
                </a:cubicBezTo>
                <a:cubicBezTo>
                  <a:pt x="1027448" y="632379"/>
                  <a:pt x="1026667" y="621683"/>
                  <a:pt x="1021098" y="613329"/>
                </a:cubicBezTo>
                <a:cubicBezTo>
                  <a:pt x="1013626" y="602121"/>
                  <a:pt x="1001289" y="594981"/>
                  <a:pt x="992523" y="584754"/>
                </a:cubicBezTo>
                <a:cubicBezTo>
                  <a:pt x="982192" y="572701"/>
                  <a:pt x="973175" y="559572"/>
                  <a:pt x="963948" y="546654"/>
                </a:cubicBezTo>
                <a:cubicBezTo>
                  <a:pt x="941911" y="515803"/>
                  <a:pt x="947715" y="515664"/>
                  <a:pt x="916323" y="489504"/>
                </a:cubicBezTo>
                <a:cubicBezTo>
                  <a:pt x="907529" y="482175"/>
                  <a:pt x="896542" y="477783"/>
                  <a:pt x="887748" y="470454"/>
                </a:cubicBezTo>
                <a:cubicBezTo>
                  <a:pt x="877400" y="461830"/>
                  <a:pt x="869806" y="450149"/>
                  <a:pt x="859173" y="441879"/>
                </a:cubicBezTo>
                <a:cubicBezTo>
                  <a:pt x="841101" y="427823"/>
                  <a:pt x="818212" y="419968"/>
                  <a:pt x="802023" y="403779"/>
                </a:cubicBezTo>
                <a:cubicBezTo>
                  <a:pt x="792498" y="394254"/>
                  <a:pt x="784656" y="382676"/>
                  <a:pt x="773448" y="375204"/>
                </a:cubicBezTo>
                <a:cubicBezTo>
                  <a:pt x="765094" y="369635"/>
                  <a:pt x="753650" y="370555"/>
                  <a:pt x="744873" y="365679"/>
                </a:cubicBezTo>
                <a:cubicBezTo>
                  <a:pt x="724859" y="354560"/>
                  <a:pt x="706039" y="341316"/>
                  <a:pt x="687723" y="327579"/>
                </a:cubicBezTo>
                <a:cubicBezTo>
                  <a:pt x="675023" y="318054"/>
                  <a:pt x="663335" y="307003"/>
                  <a:pt x="649623" y="299004"/>
                </a:cubicBezTo>
                <a:cubicBezTo>
                  <a:pt x="625093" y="284695"/>
                  <a:pt x="573423" y="260904"/>
                  <a:pt x="573423" y="260904"/>
                </a:cubicBezTo>
                <a:cubicBezTo>
                  <a:pt x="563898" y="248204"/>
                  <a:pt x="557687" y="232141"/>
                  <a:pt x="544848" y="222804"/>
                </a:cubicBezTo>
                <a:cubicBezTo>
                  <a:pt x="521881" y="206101"/>
                  <a:pt x="468648" y="184704"/>
                  <a:pt x="468648" y="184704"/>
                </a:cubicBezTo>
                <a:cubicBezTo>
                  <a:pt x="462298" y="175179"/>
                  <a:pt x="458537" y="163280"/>
                  <a:pt x="449598" y="156129"/>
                </a:cubicBezTo>
                <a:cubicBezTo>
                  <a:pt x="441758" y="149857"/>
                  <a:pt x="429800" y="151480"/>
                  <a:pt x="421023" y="146604"/>
                </a:cubicBezTo>
                <a:cubicBezTo>
                  <a:pt x="401009" y="135485"/>
                  <a:pt x="382189" y="122241"/>
                  <a:pt x="363873" y="108504"/>
                </a:cubicBezTo>
                <a:cubicBezTo>
                  <a:pt x="347518" y="96238"/>
                  <a:pt x="316697" y="72021"/>
                  <a:pt x="297198" y="60879"/>
                </a:cubicBezTo>
                <a:cubicBezTo>
                  <a:pt x="264242" y="42047"/>
                  <a:pt x="262581" y="42990"/>
                  <a:pt x="230523" y="32304"/>
                </a:cubicBezTo>
                <a:cubicBezTo>
                  <a:pt x="224173" y="22779"/>
                  <a:pt x="222102" y="7981"/>
                  <a:pt x="211473" y="3729"/>
                </a:cubicBezTo>
                <a:cubicBezTo>
                  <a:pt x="202151" y="0"/>
                  <a:pt x="187388" y="4274"/>
                  <a:pt x="182898" y="13254"/>
                </a:cubicBezTo>
                <a:cubicBezTo>
                  <a:pt x="172858" y="33334"/>
                  <a:pt x="176548" y="57704"/>
                  <a:pt x="173373" y="79929"/>
                </a:cubicBezTo>
                <a:cubicBezTo>
                  <a:pt x="176548" y="352979"/>
                  <a:pt x="177326" y="626067"/>
                  <a:pt x="182898" y="899079"/>
                </a:cubicBezTo>
                <a:cubicBezTo>
                  <a:pt x="183896" y="947975"/>
                  <a:pt x="193118" y="1027076"/>
                  <a:pt x="201948" y="1080054"/>
                </a:cubicBezTo>
                <a:cubicBezTo>
                  <a:pt x="204610" y="1096023"/>
                  <a:pt x="208298" y="1111804"/>
                  <a:pt x="211473" y="1127679"/>
                </a:cubicBezTo>
                <a:cubicBezTo>
                  <a:pt x="218752" y="1397011"/>
                  <a:pt x="229087" y="1530222"/>
                  <a:pt x="211473" y="1794429"/>
                </a:cubicBezTo>
                <a:cubicBezTo>
                  <a:pt x="210805" y="1804447"/>
                  <a:pt x="209048" y="1772954"/>
                  <a:pt x="201948" y="1765854"/>
                </a:cubicBezTo>
                <a:cubicBezTo>
                  <a:pt x="185759" y="1749665"/>
                  <a:pt x="163114" y="1741491"/>
                  <a:pt x="144798" y="1727754"/>
                </a:cubicBezTo>
                <a:cubicBezTo>
                  <a:pt x="114684" y="1705168"/>
                  <a:pt x="102003" y="1698464"/>
                  <a:pt x="78123" y="1670604"/>
                </a:cubicBezTo>
                <a:cubicBezTo>
                  <a:pt x="67792" y="1658551"/>
                  <a:pt x="59073" y="1645204"/>
                  <a:pt x="49548" y="1632504"/>
                </a:cubicBezTo>
                <a:cubicBezTo>
                  <a:pt x="44627" y="1617740"/>
                  <a:pt x="35231" y="1575354"/>
                  <a:pt x="11448" y="1575354"/>
                </a:cubicBezTo>
                <a:cubicBezTo>
                  <a:pt x="0" y="1575354"/>
                  <a:pt x="22403" y="1595834"/>
                  <a:pt x="30498" y="1603929"/>
                </a:cubicBezTo>
                <a:cubicBezTo>
                  <a:pt x="38593" y="1612024"/>
                  <a:pt x="50279" y="1615650"/>
                  <a:pt x="59073" y="1622979"/>
                </a:cubicBezTo>
                <a:cubicBezTo>
                  <a:pt x="132412" y="1684095"/>
                  <a:pt x="45277" y="1623306"/>
                  <a:pt x="116223" y="1670604"/>
                </a:cubicBezTo>
                <a:cubicBezTo>
                  <a:pt x="122573" y="1680129"/>
                  <a:pt x="126658" y="1691641"/>
                  <a:pt x="135273" y="1699179"/>
                </a:cubicBezTo>
                <a:cubicBezTo>
                  <a:pt x="152503" y="1714256"/>
                  <a:pt x="192423" y="1737279"/>
                  <a:pt x="192423" y="1737279"/>
                </a:cubicBezTo>
                <a:cubicBezTo>
                  <a:pt x="203553" y="1753975"/>
                  <a:pt x="212443" y="1779980"/>
                  <a:pt x="240048" y="1775379"/>
                </a:cubicBezTo>
                <a:cubicBezTo>
                  <a:pt x="251340" y="1773497"/>
                  <a:pt x="259098" y="1762679"/>
                  <a:pt x="268623" y="1756329"/>
                </a:cubicBezTo>
                <a:cubicBezTo>
                  <a:pt x="292564" y="1684505"/>
                  <a:pt x="257484" y="1770252"/>
                  <a:pt x="306723" y="1708704"/>
                </a:cubicBezTo>
                <a:cubicBezTo>
                  <a:pt x="312995" y="1700864"/>
                  <a:pt x="311372" y="1688906"/>
                  <a:pt x="316248" y="1680129"/>
                </a:cubicBezTo>
                <a:cubicBezTo>
                  <a:pt x="327367" y="1660115"/>
                  <a:pt x="341648" y="1642029"/>
                  <a:pt x="354348" y="1622979"/>
                </a:cubicBezTo>
                <a:cubicBezTo>
                  <a:pt x="360698" y="1613454"/>
                  <a:pt x="365303" y="1602499"/>
                  <a:pt x="373398" y="1594404"/>
                </a:cubicBezTo>
                <a:cubicBezTo>
                  <a:pt x="406993" y="1560809"/>
                  <a:pt x="395949" y="1577877"/>
                  <a:pt x="411498" y="1546779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nhn\바탕 화면\칠판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11560" y="1628800"/>
            <a:ext cx="756084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SzPct val="80000"/>
              <a:buBlip>
                <a:blip r:embed="rId3"/>
              </a:buBlip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2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명의  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player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의 이름을 입력받아 게임 실행</a:t>
            </a: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윷가락 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4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개로  윷 던지기</a:t>
            </a: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각 플레이어의 던진 윷 결과를 출력</a:t>
            </a: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윷말 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이동</a:t>
            </a: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윷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,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모 </a:t>
            </a:r>
            <a:r>
              <a:rPr lang="ko-KR" altLang="en-US" sz="2600" dirty="0" err="1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한번더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윷 던지기</a:t>
            </a: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말을 잡으면  </a:t>
            </a:r>
            <a:r>
              <a:rPr lang="ko-KR" altLang="en-US" sz="2600" dirty="0" err="1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한번더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던지기</a:t>
            </a: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사용자가 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선택하여 윷말 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새로 달기 </a:t>
            </a: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두 개의 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말 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업기</a:t>
            </a: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 err="1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빽</a:t>
            </a:r>
            <a:r>
              <a:rPr lang="ko-KR" altLang="en-US" sz="2600" dirty="0" err="1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도</a:t>
            </a: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>
              <a:buSzPct val="80000"/>
              <a:buBlip>
                <a:blip r:embed="rId3"/>
              </a:buBlip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4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개의 말이 모두 나면 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win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과 </a:t>
            </a:r>
            <a:r>
              <a:rPr lang="en-US" altLang="ko-KR" sz="2600" dirty="0" err="1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gameover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을 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알리는 창</a:t>
            </a: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3. </a:t>
            </a:r>
            <a:r>
              <a:rPr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구현하려고 한 것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6" name="그림 5" descr="분필제목라인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nhn\바탕 화면\칠판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4. </a:t>
            </a:r>
            <a:r>
              <a:rPr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구현한 것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6" name="그림 5" descr="분필제목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1560" y="1628800"/>
            <a:ext cx="75608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SzPct val="80000"/>
              <a:buBlip>
                <a:blip r:embed="rId4"/>
              </a:buBlip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2</a:t>
            </a:r>
            <a:r>
              <a:rPr lang="ko-KR" altLang="en-US" sz="2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명의  </a:t>
            </a:r>
            <a:r>
              <a:rPr lang="en-US" altLang="ko-KR" sz="2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player</a:t>
            </a:r>
            <a:r>
              <a:rPr lang="ko-KR" altLang="en-US" sz="2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의 이름을 입력받아 게임 실행</a:t>
            </a:r>
            <a:endParaRPr lang="en-US" altLang="ko-KR" sz="28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4"/>
              </a:buBlip>
              <a:defRPr/>
            </a:pPr>
            <a:r>
              <a:rPr lang="ko-KR" altLang="en-US" sz="2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윷가락 </a:t>
            </a:r>
            <a:r>
              <a:rPr lang="en-US" altLang="ko-KR" sz="2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4</a:t>
            </a:r>
            <a:r>
              <a:rPr lang="ko-KR" altLang="en-US" sz="2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개로  윷 던지기</a:t>
            </a:r>
            <a:endParaRPr lang="en-US" altLang="ko-KR" sz="28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4"/>
              </a:buBlip>
              <a:defRPr/>
            </a:pPr>
            <a:r>
              <a:rPr lang="ko-KR" altLang="en-US" sz="2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각 플레이어의 던진 윷 결과를 출력</a:t>
            </a:r>
            <a:endParaRPr lang="en-US" altLang="ko-KR" sz="28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4"/>
              </a:buBlip>
              <a:defRPr/>
            </a:pPr>
            <a:r>
              <a:rPr lang="ko-KR" altLang="en-US" sz="2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윷말 </a:t>
            </a:r>
            <a:r>
              <a:rPr lang="ko-KR" altLang="en-US" sz="2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이동</a:t>
            </a:r>
            <a:endParaRPr lang="en-US" altLang="ko-KR" sz="28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4"/>
              </a:buBlip>
              <a:defRPr/>
            </a:pPr>
            <a:r>
              <a:rPr lang="ko-KR" altLang="en-US" sz="2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윷</a:t>
            </a:r>
            <a:r>
              <a:rPr lang="en-US" altLang="ko-KR" sz="2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,</a:t>
            </a:r>
            <a:r>
              <a:rPr lang="ko-KR" altLang="en-US" sz="2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모 </a:t>
            </a:r>
            <a:r>
              <a:rPr lang="ko-KR" altLang="en-US" sz="2800" dirty="0" err="1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한번더</a:t>
            </a:r>
            <a:r>
              <a:rPr lang="ko-KR" altLang="en-US" sz="2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윷 던지기</a:t>
            </a:r>
            <a:endParaRPr lang="en-US" altLang="ko-KR" sz="28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>
              <a:buSzPct val="80000"/>
              <a:buBlip>
                <a:blip r:embed="rId4"/>
              </a:buBlip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4</a:t>
            </a:r>
            <a:r>
              <a:rPr lang="ko-KR" altLang="en-US" sz="2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개의 말이 모두 나면 </a:t>
            </a:r>
            <a:r>
              <a:rPr lang="en-US" altLang="ko-KR" sz="2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win</a:t>
            </a:r>
            <a:r>
              <a:rPr lang="ko-KR" altLang="en-US" sz="2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과 </a:t>
            </a:r>
            <a:r>
              <a:rPr lang="en-US" altLang="ko-KR" sz="2800" dirty="0" err="1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gameover</a:t>
            </a:r>
            <a:r>
              <a:rPr lang="ko-KR" altLang="en-US" sz="2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을 </a:t>
            </a:r>
            <a:r>
              <a:rPr lang="ko-KR" altLang="en-US" sz="2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알리는 창</a:t>
            </a:r>
            <a:endParaRPr lang="en-US" altLang="ko-KR" sz="28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Documents and Settings\nhn\바탕 화면\칠판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5. </a:t>
            </a:r>
            <a:r>
              <a:rPr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보충해야 할 것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6" name="그림 5" descr="분필제목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628800"/>
            <a:ext cx="756084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4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말을 잡으면  </a:t>
            </a:r>
            <a:r>
              <a:rPr lang="ko-KR" altLang="en-US" sz="2600" dirty="0" err="1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한번더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던지기</a:t>
            </a: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4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사용자가 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선택하여 윷말 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새로 달기 </a:t>
            </a: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4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두 개의 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말 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업기</a:t>
            </a: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4"/>
              </a:buBlip>
              <a:defRPr/>
            </a:pPr>
            <a:r>
              <a:rPr lang="ko-KR" altLang="en-US" sz="2600" dirty="0" err="1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빽도</a:t>
            </a: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nhn\바탕 화면\칠판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6. </a:t>
            </a:r>
            <a:r>
              <a:rPr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시연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6" name="그림 5" descr="분필제목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620688"/>
            <a:ext cx="5715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3284984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BBB59"/>
      </a:hlink>
      <a:folHlink>
        <a:srgbClr val="C3D69B"/>
      </a:folHlink>
    </a:clrScheme>
    <a:fontScheme name="칠판">
      <a:majorFont>
        <a:latin typeface="나눔손글씨 펜"/>
        <a:ea typeface="나눔손글씨 펜"/>
        <a:cs typeface=""/>
      </a:majorFont>
      <a:minorFont>
        <a:latin typeface="나눔손글씨 펜"/>
        <a:ea typeface="나눔손글씨 펜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178</Words>
  <Application>Microsoft Office PowerPoint</Application>
  <PresentationFormat>화면 슬라이드 쇼(4:3)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Arial</vt:lpstr>
      <vt:lpstr>나눔손글씨 펜</vt:lpstr>
      <vt:lpstr>나눔고딕</vt:lpstr>
      <vt:lpstr>맑은 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ksj</cp:lastModifiedBy>
  <cp:revision>31</cp:revision>
  <dcterms:created xsi:type="dcterms:W3CDTF">2011-09-01T09:12:42Z</dcterms:created>
  <dcterms:modified xsi:type="dcterms:W3CDTF">2013-11-27T08:19:56Z</dcterms:modified>
</cp:coreProperties>
</file>