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94e2fd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94e2fd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4e2fd7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4e2fd7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4e2fd7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4e2fd7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4e2fd78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94e2fd78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94e2fd78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94e2fd78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4e2fd78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4e2fd78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4e2fd78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4e2fd78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_23N589mtM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EtherCasher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권부연 (20203030)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41" y="1017725"/>
            <a:ext cx="6213135" cy="40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41" y="1017725"/>
            <a:ext cx="6213135" cy="4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195800" y="2735525"/>
            <a:ext cx="752400" cy="40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798200" y="2652725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장바구니에 물건 추가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819300" y="1617375"/>
            <a:ext cx="232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addOrder() - 물건의 개당 가격을 정하고 장바구니에 담는다.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setCount() - 물건을 추가할때 갯수를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currCount - 현재 설정되어 있는 추가할때의 물건의 갯수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41" y="1017725"/>
            <a:ext cx="6213135" cy="4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407300" y="2825225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798200" y="2652725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장바구니에 물건 추가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195800" y="3355500"/>
            <a:ext cx="752400" cy="40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798200" y="3312500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현재 총액과 결제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819300" y="1617375"/>
            <a:ext cx="232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totalPrice - 현재 장바구니에 담겨있는 물품들의 총액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totalCount - 현재 장바구니에 담긴 물건의 총 갯수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payment - pay 만큼의 돈을 지불한다. 만약 총액보다 적은 돈이라면 거래가 취소되고 큰돈이라면 거스름돈을 돌려받는다.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41" y="1017725"/>
            <a:ext cx="6213135" cy="4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407300" y="2825225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798200" y="2652725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장바구니에 물건 추가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146050" y="3885200"/>
            <a:ext cx="752400" cy="40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07300" y="3485000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798200" y="3268963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</a:t>
            </a:r>
            <a:r>
              <a:rPr lang="ko">
                <a:solidFill>
                  <a:schemeClr val="dk1"/>
                </a:solidFill>
              </a:rPr>
              <a:t>총액과 </a:t>
            </a:r>
            <a:r>
              <a:rPr lang="ko">
                <a:solidFill>
                  <a:schemeClr val="dk1"/>
                </a:solidFill>
              </a:rPr>
              <a:t>결제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798200" y="3802388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사용자와 현재 스마트 컨트렉트의 정보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19300" y="1617375"/>
            <a:ext cx="232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customer - 현재 사용자의 주소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getBalance() - 현재 사용자의 보유 ether량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owner - 스마트 컨트렉트의 주소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thisBalance() - 스마트 컨트렉트가 가진 ether량량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실행화면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41" y="1017725"/>
            <a:ext cx="6213135" cy="40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4407300" y="2825225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798200" y="2652725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장바구니에 물건 추가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096300" y="4322950"/>
            <a:ext cx="752400" cy="40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407300" y="3485000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798200" y="3268963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총액과 결제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4798200" y="3802388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사용자와 현재 스마트 컨트렉트의 정보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407300" y="3968463"/>
            <a:ext cx="540900" cy="22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798200" y="3802388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사용자와 현재 스마트 컨트렉트의 정보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798200" y="4240138"/>
            <a:ext cx="1967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초기화와 관리자 기능(ether 회수)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908825" y="1970250"/>
            <a:ext cx="232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 - 장바구니를 비운다.(totalPrice, totalCount, currCount를 초기화)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collect - 스마트 컨트렉트가 모은 ether를 관리자에게 전송. (권한이 있어야만 사용가능)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동영상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200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https://youtu.be/_23N589mtM0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