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2" r:id="rId34"/>
    <p:sldId id="293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FAC34-452D-49EC-A8F9-D6CA3F0EAF16}" v="152" dt="2020-01-09T15:25:31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ung Kwon" userId="757b0436f0a1ac9a" providerId="LiveId" clId="{C80FAC34-452D-49EC-A8F9-D6CA3F0EAF16}"/>
    <pc:docChg chg="undo custSel mod addSld delSld modSld sldOrd">
      <pc:chgData name="Bosung Kwon" userId="757b0436f0a1ac9a" providerId="LiveId" clId="{C80FAC34-452D-49EC-A8F9-D6CA3F0EAF16}" dt="2020-01-09T15:25:31.146" v="866"/>
      <pc:docMkLst>
        <pc:docMk/>
      </pc:docMkLst>
      <pc:sldChg chg="modSp add">
        <pc:chgData name="Bosung Kwon" userId="757b0436f0a1ac9a" providerId="LiveId" clId="{C80FAC34-452D-49EC-A8F9-D6CA3F0EAF16}" dt="2020-01-09T13:49:10.389" v="37" actId="1076"/>
        <pc:sldMkLst>
          <pc:docMk/>
          <pc:sldMk cId="1241450065" sldId="256"/>
        </pc:sldMkLst>
        <pc:spChg chg="mod">
          <ac:chgData name="Bosung Kwon" userId="757b0436f0a1ac9a" providerId="LiveId" clId="{C80FAC34-452D-49EC-A8F9-D6CA3F0EAF16}" dt="2020-01-09T13:49:10.389" v="37" actId="1076"/>
          <ac:spMkLst>
            <pc:docMk/>
            <pc:sldMk cId="1241450065" sldId="256"/>
            <ac:spMk id="2" creationId="{9F5B924D-7CEE-45CF-9DA2-DA2BD3592315}"/>
          </ac:spMkLst>
        </pc:spChg>
      </pc:sldChg>
      <pc:sldChg chg="modSp add modTransition">
        <pc:chgData name="Bosung Kwon" userId="757b0436f0a1ac9a" providerId="LiveId" clId="{C80FAC34-452D-49EC-A8F9-D6CA3F0EAF16}" dt="2020-01-09T13:51:00.341" v="57"/>
        <pc:sldMkLst>
          <pc:docMk/>
          <pc:sldMk cId="3945244529" sldId="257"/>
        </pc:sldMkLst>
        <pc:spChg chg="mod">
          <ac:chgData name="Bosung Kwon" userId="757b0436f0a1ac9a" providerId="LiveId" clId="{C80FAC34-452D-49EC-A8F9-D6CA3F0EAF16}" dt="2020-01-09T13:49:20.035" v="46"/>
          <ac:spMkLst>
            <pc:docMk/>
            <pc:sldMk cId="3945244529" sldId="257"/>
            <ac:spMk id="2" creationId="{9F5B924D-7CEE-45CF-9DA2-DA2BD3592315}"/>
          </ac:spMkLst>
        </pc:spChg>
      </pc:sldChg>
      <pc:sldChg chg="addSp delSp modSp add">
        <pc:chgData name="Bosung Kwon" userId="757b0436f0a1ac9a" providerId="LiveId" clId="{C80FAC34-452D-49EC-A8F9-D6CA3F0EAF16}" dt="2020-01-09T13:50:42.110" v="55" actId="1076"/>
        <pc:sldMkLst>
          <pc:docMk/>
          <pc:sldMk cId="4063428173" sldId="258"/>
        </pc:sldMkLst>
        <pc:spChg chg="del mod">
          <ac:chgData name="Bosung Kwon" userId="757b0436f0a1ac9a" providerId="LiveId" clId="{C80FAC34-452D-49EC-A8F9-D6CA3F0EAF16}" dt="2020-01-09T13:50:31.814" v="52" actId="478"/>
          <ac:spMkLst>
            <pc:docMk/>
            <pc:sldMk cId="4063428173" sldId="258"/>
            <ac:spMk id="2" creationId="{9F5B924D-7CEE-45CF-9DA2-DA2BD3592315}"/>
          </ac:spMkLst>
        </pc:spChg>
        <pc:picChg chg="add del">
          <ac:chgData name="Bosung Kwon" userId="757b0436f0a1ac9a" providerId="LiveId" clId="{C80FAC34-452D-49EC-A8F9-D6CA3F0EAF16}" dt="2020-01-09T13:50:31.814" v="52" actId="478"/>
          <ac:picMkLst>
            <pc:docMk/>
            <pc:sldMk cId="4063428173" sldId="258"/>
            <ac:picMk id="1026" creationId="{D95B4599-49CC-4EBC-88F3-C9EFD073F0A0}"/>
          </ac:picMkLst>
        </pc:picChg>
        <pc:picChg chg="add mod">
          <ac:chgData name="Bosung Kwon" userId="757b0436f0a1ac9a" providerId="LiveId" clId="{C80FAC34-452D-49EC-A8F9-D6CA3F0EAF16}" dt="2020-01-09T13:50:42.110" v="55" actId="1076"/>
          <ac:picMkLst>
            <pc:docMk/>
            <pc:sldMk cId="4063428173" sldId="258"/>
            <ac:picMk id="1028" creationId="{66A92F5B-D2D8-4954-82F6-98B369B480A6}"/>
          </ac:picMkLst>
        </pc:picChg>
      </pc:sldChg>
      <pc:sldChg chg="addSp delSp modSp add">
        <pc:chgData name="Bosung Kwon" userId="757b0436f0a1ac9a" providerId="LiveId" clId="{C80FAC34-452D-49EC-A8F9-D6CA3F0EAF16}" dt="2020-01-09T13:51:39.965" v="64" actId="1076"/>
        <pc:sldMkLst>
          <pc:docMk/>
          <pc:sldMk cId="1140463868" sldId="259"/>
        </pc:sldMkLst>
        <pc:spChg chg="del mod">
          <ac:chgData name="Bosung Kwon" userId="757b0436f0a1ac9a" providerId="LiveId" clId="{C80FAC34-452D-49EC-A8F9-D6CA3F0EAF16}" dt="2020-01-09T13:51:06.283" v="59" actId="478"/>
          <ac:spMkLst>
            <pc:docMk/>
            <pc:sldMk cId="1140463868" sldId="259"/>
            <ac:spMk id="2" creationId="{9F5B924D-7CEE-45CF-9DA2-DA2BD3592315}"/>
          </ac:spMkLst>
        </pc:spChg>
        <pc:spChg chg="add mod">
          <ac:chgData name="Bosung Kwon" userId="757b0436f0a1ac9a" providerId="LiveId" clId="{C80FAC34-452D-49EC-A8F9-D6CA3F0EAF16}" dt="2020-01-09T13:51:21.176" v="60"/>
          <ac:spMkLst>
            <pc:docMk/>
            <pc:sldMk cId="1140463868" sldId="259"/>
            <ac:spMk id="5" creationId="{CD6CB8B5-FD1F-49A5-A885-16C79668C567}"/>
          </ac:spMkLst>
        </pc:spChg>
        <pc:picChg chg="add mod">
          <ac:chgData name="Bosung Kwon" userId="757b0436f0a1ac9a" providerId="LiveId" clId="{C80FAC34-452D-49EC-A8F9-D6CA3F0EAF16}" dt="2020-01-09T13:51:39.965" v="64" actId="1076"/>
          <ac:picMkLst>
            <pc:docMk/>
            <pc:sldMk cId="1140463868" sldId="259"/>
            <ac:picMk id="2050" creationId="{032B06FB-922B-4394-BC36-B35C566C71D3}"/>
          </ac:picMkLst>
        </pc:picChg>
      </pc:sldChg>
      <pc:sldChg chg="addSp delSp modSp add">
        <pc:chgData name="Bosung Kwon" userId="757b0436f0a1ac9a" providerId="LiveId" clId="{C80FAC34-452D-49EC-A8F9-D6CA3F0EAF16}" dt="2020-01-09T13:52:12.991" v="66"/>
        <pc:sldMkLst>
          <pc:docMk/>
          <pc:sldMk cId="1257786906" sldId="260"/>
        </pc:sldMkLst>
        <pc:spChg chg="del">
          <ac:chgData name="Bosung Kwon" userId="757b0436f0a1ac9a" providerId="LiveId" clId="{C80FAC34-452D-49EC-A8F9-D6CA3F0EAF16}" dt="2020-01-09T13:51:46.989" v="65" actId="478"/>
          <ac:spMkLst>
            <pc:docMk/>
            <pc:sldMk cId="1257786906" sldId="260"/>
            <ac:spMk id="2" creationId="{9F5B924D-7CEE-45CF-9DA2-DA2BD3592315}"/>
          </ac:spMkLst>
        </pc:spChg>
        <pc:spChg chg="add mod">
          <ac:chgData name="Bosung Kwon" userId="757b0436f0a1ac9a" providerId="LiveId" clId="{C80FAC34-452D-49EC-A8F9-D6CA3F0EAF16}" dt="2020-01-09T13:51:46.989" v="65" actId="478"/>
          <ac:spMkLst>
            <pc:docMk/>
            <pc:sldMk cId="1257786906" sldId="260"/>
            <ac:spMk id="5" creationId="{1C222438-9ADC-4F04-853C-3B6B25537F76}"/>
          </ac:spMkLst>
        </pc:spChg>
        <pc:picChg chg="add">
          <ac:chgData name="Bosung Kwon" userId="757b0436f0a1ac9a" providerId="LiveId" clId="{C80FAC34-452D-49EC-A8F9-D6CA3F0EAF16}" dt="2020-01-09T13:52:12.991" v="66"/>
          <ac:picMkLst>
            <pc:docMk/>
            <pc:sldMk cId="1257786906" sldId="260"/>
            <ac:picMk id="3074" creationId="{DAA29343-56B5-40BF-9B5E-F8ADE1F4425A}"/>
          </ac:picMkLst>
        </pc:picChg>
      </pc:sldChg>
      <pc:sldChg chg="addSp delSp modSp add mod setBg">
        <pc:chgData name="Bosung Kwon" userId="757b0436f0a1ac9a" providerId="LiveId" clId="{C80FAC34-452D-49EC-A8F9-D6CA3F0EAF16}" dt="2020-01-09T13:55:44.957" v="72" actId="26606"/>
        <pc:sldMkLst>
          <pc:docMk/>
          <pc:sldMk cId="436327095" sldId="261"/>
        </pc:sldMkLst>
        <pc:spChg chg="del">
          <ac:chgData name="Bosung Kwon" userId="757b0436f0a1ac9a" providerId="LiveId" clId="{C80FAC34-452D-49EC-A8F9-D6CA3F0EAF16}" dt="2020-01-09T13:55:04.686" v="70" actId="478"/>
          <ac:spMkLst>
            <pc:docMk/>
            <pc:sldMk cId="436327095" sldId="261"/>
            <ac:spMk id="3" creationId="{107E0422-BAD1-4452-99C3-8A88A84C0BF6}"/>
          </ac:spMkLst>
        </pc:spChg>
        <pc:spChg chg="del">
          <ac:chgData name="Bosung Kwon" userId="757b0436f0a1ac9a" providerId="LiveId" clId="{C80FAC34-452D-49EC-A8F9-D6CA3F0EAF16}" dt="2020-01-09T13:55:01.585" v="69" actId="478"/>
          <ac:spMkLst>
            <pc:docMk/>
            <pc:sldMk cId="436327095" sldId="261"/>
            <ac:spMk id="5" creationId="{1C222438-9ADC-4F04-853C-3B6B25537F76}"/>
          </ac:spMkLst>
        </pc:spChg>
        <pc:picChg chg="del">
          <ac:chgData name="Bosung Kwon" userId="757b0436f0a1ac9a" providerId="LiveId" clId="{C80FAC34-452D-49EC-A8F9-D6CA3F0EAF16}" dt="2020-01-09T13:54:59.238" v="68" actId="478"/>
          <ac:picMkLst>
            <pc:docMk/>
            <pc:sldMk cId="436327095" sldId="261"/>
            <ac:picMk id="3074" creationId="{DAA29343-56B5-40BF-9B5E-F8ADE1F4425A}"/>
          </ac:picMkLst>
        </pc:picChg>
        <pc:picChg chg="add mod">
          <ac:chgData name="Bosung Kwon" userId="757b0436f0a1ac9a" providerId="LiveId" clId="{C80FAC34-452D-49EC-A8F9-D6CA3F0EAF16}" dt="2020-01-09T13:55:44.957" v="72" actId="26606"/>
          <ac:picMkLst>
            <pc:docMk/>
            <pc:sldMk cId="436327095" sldId="261"/>
            <ac:picMk id="4098" creationId="{C2074402-94BD-4A1A-BDF2-1E7489DCCF87}"/>
          </ac:picMkLst>
        </pc:picChg>
      </pc:sldChg>
      <pc:sldChg chg="addSp delSp add setBg">
        <pc:chgData name="Bosung Kwon" userId="757b0436f0a1ac9a" providerId="LiveId" clId="{C80FAC34-452D-49EC-A8F9-D6CA3F0EAF16}" dt="2020-01-09T13:56:17.511" v="75"/>
        <pc:sldMkLst>
          <pc:docMk/>
          <pc:sldMk cId="2784754522" sldId="262"/>
        </pc:sldMkLst>
        <pc:picChg chg="del">
          <ac:chgData name="Bosung Kwon" userId="757b0436f0a1ac9a" providerId="LiveId" clId="{C80FAC34-452D-49EC-A8F9-D6CA3F0EAF16}" dt="2020-01-09T13:55:48.893" v="74" actId="478"/>
          <ac:picMkLst>
            <pc:docMk/>
            <pc:sldMk cId="2784754522" sldId="262"/>
            <ac:picMk id="4098" creationId="{C2074402-94BD-4A1A-BDF2-1E7489DCCF87}"/>
          </ac:picMkLst>
        </pc:picChg>
        <pc:picChg chg="add">
          <ac:chgData name="Bosung Kwon" userId="757b0436f0a1ac9a" providerId="LiveId" clId="{C80FAC34-452D-49EC-A8F9-D6CA3F0EAF16}" dt="2020-01-09T13:56:17.511" v="75"/>
          <ac:picMkLst>
            <pc:docMk/>
            <pc:sldMk cId="2784754522" sldId="262"/>
            <ac:picMk id="5122" creationId="{72B41CEF-8FBE-41B4-A2B0-D82E6DCF16D7}"/>
          </ac:picMkLst>
        </pc:picChg>
      </pc:sldChg>
      <pc:sldChg chg="addSp delSp modSp add">
        <pc:chgData name="Bosung Kwon" userId="757b0436f0a1ac9a" providerId="LiveId" clId="{C80FAC34-452D-49EC-A8F9-D6CA3F0EAF16}" dt="2020-01-09T13:56:43.485" v="80" actId="1076"/>
        <pc:sldMkLst>
          <pc:docMk/>
          <pc:sldMk cId="2388427444" sldId="263"/>
        </pc:sldMkLst>
        <pc:picChg chg="del">
          <ac:chgData name="Bosung Kwon" userId="757b0436f0a1ac9a" providerId="LiveId" clId="{C80FAC34-452D-49EC-A8F9-D6CA3F0EAF16}" dt="2020-01-09T13:56:22.389" v="77" actId="478"/>
          <ac:picMkLst>
            <pc:docMk/>
            <pc:sldMk cId="2388427444" sldId="263"/>
            <ac:picMk id="5122" creationId="{72B41CEF-8FBE-41B4-A2B0-D82E6DCF16D7}"/>
          </ac:picMkLst>
        </pc:picChg>
        <pc:picChg chg="add mod">
          <ac:chgData name="Bosung Kwon" userId="757b0436f0a1ac9a" providerId="LiveId" clId="{C80FAC34-452D-49EC-A8F9-D6CA3F0EAF16}" dt="2020-01-09T13:56:43.485" v="80" actId="1076"/>
          <ac:picMkLst>
            <pc:docMk/>
            <pc:sldMk cId="2388427444" sldId="263"/>
            <ac:picMk id="6146" creationId="{C501D725-F3A5-4ACE-9641-FB45684E2FA6}"/>
          </ac:picMkLst>
        </pc:picChg>
      </pc:sldChg>
      <pc:sldChg chg="addSp delSp modSp add">
        <pc:chgData name="Bosung Kwon" userId="757b0436f0a1ac9a" providerId="LiveId" clId="{C80FAC34-452D-49EC-A8F9-D6CA3F0EAF16}" dt="2020-01-09T13:57:13.044" v="85" actId="1076"/>
        <pc:sldMkLst>
          <pc:docMk/>
          <pc:sldMk cId="2446701516" sldId="264"/>
        </pc:sldMkLst>
        <pc:picChg chg="del">
          <ac:chgData name="Bosung Kwon" userId="757b0436f0a1ac9a" providerId="LiveId" clId="{C80FAC34-452D-49EC-A8F9-D6CA3F0EAF16}" dt="2020-01-09T13:57:06.776" v="82" actId="478"/>
          <ac:picMkLst>
            <pc:docMk/>
            <pc:sldMk cId="2446701516" sldId="264"/>
            <ac:picMk id="6146" creationId="{C501D725-F3A5-4ACE-9641-FB45684E2FA6}"/>
          </ac:picMkLst>
        </pc:picChg>
        <pc:picChg chg="add mod">
          <ac:chgData name="Bosung Kwon" userId="757b0436f0a1ac9a" providerId="LiveId" clId="{C80FAC34-452D-49EC-A8F9-D6CA3F0EAF16}" dt="2020-01-09T13:57:13.044" v="85" actId="1076"/>
          <ac:picMkLst>
            <pc:docMk/>
            <pc:sldMk cId="2446701516" sldId="264"/>
            <ac:picMk id="7170" creationId="{298970DE-D313-4FC4-AE4A-AFAE8CDA2518}"/>
          </ac:picMkLst>
        </pc:picChg>
      </pc:sldChg>
      <pc:sldChg chg="addSp delSp modSp add">
        <pc:chgData name="Bosung Kwon" userId="757b0436f0a1ac9a" providerId="LiveId" clId="{C80FAC34-452D-49EC-A8F9-D6CA3F0EAF16}" dt="2020-01-09T13:58:18.980" v="99"/>
        <pc:sldMkLst>
          <pc:docMk/>
          <pc:sldMk cId="1349757565" sldId="265"/>
        </pc:sldMkLst>
        <pc:picChg chg="del">
          <ac:chgData name="Bosung Kwon" userId="757b0436f0a1ac9a" providerId="LiveId" clId="{C80FAC34-452D-49EC-A8F9-D6CA3F0EAF16}" dt="2020-01-09T13:57:17.131" v="87" actId="478"/>
          <ac:picMkLst>
            <pc:docMk/>
            <pc:sldMk cId="1349757565" sldId="265"/>
            <ac:picMk id="7170" creationId="{298970DE-D313-4FC4-AE4A-AFAE8CDA2518}"/>
          </ac:picMkLst>
        </pc:picChg>
        <pc:picChg chg="add mod">
          <ac:chgData name="Bosung Kwon" userId="757b0436f0a1ac9a" providerId="LiveId" clId="{C80FAC34-452D-49EC-A8F9-D6CA3F0EAF16}" dt="2020-01-09T13:57:54.202" v="91" actId="1076"/>
          <ac:picMkLst>
            <pc:docMk/>
            <pc:sldMk cId="1349757565" sldId="265"/>
            <ac:picMk id="8194" creationId="{C31D96AF-FA53-4EF8-B51D-14EB47798815}"/>
          </ac:picMkLst>
        </pc:picChg>
        <pc:picChg chg="add del">
          <ac:chgData name="Bosung Kwon" userId="757b0436f0a1ac9a" providerId="LiveId" clId="{C80FAC34-452D-49EC-A8F9-D6CA3F0EAF16}" dt="2020-01-09T13:58:18.980" v="99"/>
          <ac:picMkLst>
            <pc:docMk/>
            <pc:sldMk cId="1349757565" sldId="265"/>
            <ac:picMk id="8196" creationId="{9610FF20-3ADD-4049-88F7-87CBC63F8B2C}"/>
          </ac:picMkLst>
        </pc:picChg>
        <pc:picChg chg="add del">
          <ac:chgData name="Bosung Kwon" userId="757b0436f0a1ac9a" providerId="LiveId" clId="{C80FAC34-452D-49EC-A8F9-D6CA3F0EAF16}" dt="2020-01-09T13:58:18.908" v="98"/>
          <ac:picMkLst>
            <pc:docMk/>
            <pc:sldMk cId="1349757565" sldId="265"/>
            <ac:picMk id="8198" creationId="{8A92CB8E-D732-405E-A1E2-BC524ED0ABC4}"/>
          </ac:picMkLst>
        </pc:picChg>
        <pc:picChg chg="add del">
          <ac:chgData name="Bosung Kwon" userId="757b0436f0a1ac9a" providerId="LiveId" clId="{C80FAC34-452D-49EC-A8F9-D6CA3F0EAF16}" dt="2020-01-09T13:58:18.905" v="97"/>
          <ac:picMkLst>
            <pc:docMk/>
            <pc:sldMk cId="1349757565" sldId="265"/>
            <ac:picMk id="8200" creationId="{243EDD60-B559-4E97-A549-D70F44CB5476}"/>
          </ac:picMkLst>
        </pc:picChg>
        <pc:picChg chg="add del">
          <ac:chgData name="Bosung Kwon" userId="757b0436f0a1ac9a" providerId="LiveId" clId="{C80FAC34-452D-49EC-A8F9-D6CA3F0EAF16}" dt="2020-01-09T13:58:18.891" v="96"/>
          <ac:picMkLst>
            <pc:docMk/>
            <pc:sldMk cId="1349757565" sldId="265"/>
            <ac:picMk id="8202" creationId="{A1B2C225-0E61-4C67-B70F-CC8D190C0A42}"/>
          </ac:picMkLst>
        </pc:picChg>
      </pc:sldChg>
      <pc:sldChg chg="addSp delSp modSp add">
        <pc:chgData name="Bosung Kwon" userId="757b0436f0a1ac9a" providerId="LiveId" clId="{C80FAC34-452D-49EC-A8F9-D6CA3F0EAF16}" dt="2020-01-09T13:58:33.725" v="109" actId="1076"/>
        <pc:sldMkLst>
          <pc:docMk/>
          <pc:sldMk cId="1317926662" sldId="266"/>
        </pc:sldMkLst>
        <pc:picChg chg="del">
          <ac:chgData name="Bosung Kwon" userId="757b0436f0a1ac9a" providerId="LiveId" clId="{C80FAC34-452D-49EC-A8F9-D6CA3F0EAF16}" dt="2020-01-09T13:58:23.819" v="106" actId="478"/>
          <ac:picMkLst>
            <pc:docMk/>
            <pc:sldMk cId="1317926662" sldId="266"/>
            <ac:picMk id="8194" creationId="{C31D96AF-FA53-4EF8-B51D-14EB47798815}"/>
          </ac:picMkLst>
        </pc:picChg>
        <pc:picChg chg="add mod">
          <ac:chgData name="Bosung Kwon" userId="757b0436f0a1ac9a" providerId="LiveId" clId="{C80FAC34-452D-49EC-A8F9-D6CA3F0EAF16}" dt="2020-01-09T13:58:33.725" v="109" actId="1076"/>
          <ac:picMkLst>
            <pc:docMk/>
            <pc:sldMk cId="1317926662" sldId="266"/>
            <ac:picMk id="14338" creationId="{1B9AC152-5FB9-48AE-8506-56EE0C7D8C2F}"/>
          </ac:picMkLst>
        </pc:picChg>
      </pc:sldChg>
      <pc:sldChg chg="addSp delSp modSp add ord">
        <pc:chgData name="Bosung Kwon" userId="757b0436f0a1ac9a" providerId="LiveId" clId="{C80FAC34-452D-49EC-A8F9-D6CA3F0EAF16}" dt="2020-01-09T15:00:03.896" v="116"/>
        <pc:sldMkLst>
          <pc:docMk/>
          <pc:sldMk cId="1668161522" sldId="267"/>
        </pc:sldMkLst>
        <pc:picChg chg="del">
          <ac:chgData name="Bosung Kwon" userId="757b0436f0a1ac9a" providerId="LiveId" clId="{C80FAC34-452D-49EC-A8F9-D6CA3F0EAF16}" dt="2020-01-09T13:58:38.543" v="110" actId="478"/>
          <ac:picMkLst>
            <pc:docMk/>
            <pc:sldMk cId="1668161522" sldId="267"/>
            <ac:picMk id="8194" creationId="{C31D96AF-FA53-4EF8-B51D-14EB47798815}"/>
          </ac:picMkLst>
        </pc:picChg>
        <pc:picChg chg="add mod">
          <ac:chgData name="Bosung Kwon" userId="757b0436f0a1ac9a" providerId="LiveId" clId="{C80FAC34-452D-49EC-A8F9-D6CA3F0EAF16}" dt="2020-01-09T13:59:17.372" v="114" actId="1076"/>
          <ac:picMkLst>
            <pc:docMk/>
            <pc:sldMk cId="1668161522" sldId="267"/>
            <ac:picMk id="13314" creationId="{82D7E7B9-494E-4B6A-AA82-2C4548CE2F0D}"/>
          </ac:picMkLst>
        </pc:picChg>
      </pc:sldChg>
      <pc:sldChg chg="addSp delSp modSp add">
        <pc:chgData name="Bosung Kwon" userId="757b0436f0a1ac9a" providerId="LiveId" clId="{C80FAC34-452D-49EC-A8F9-D6CA3F0EAF16}" dt="2020-01-09T15:00:50.747" v="122" actId="1076"/>
        <pc:sldMkLst>
          <pc:docMk/>
          <pc:sldMk cId="709213447" sldId="268"/>
        </pc:sldMkLst>
        <pc:picChg chg="del">
          <ac:chgData name="Bosung Kwon" userId="757b0436f0a1ac9a" providerId="LiveId" clId="{C80FAC34-452D-49EC-A8F9-D6CA3F0EAF16}" dt="2020-01-09T15:00:46.903" v="119" actId="478"/>
          <ac:picMkLst>
            <pc:docMk/>
            <pc:sldMk cId="709213447" sldId="268"/>
            <ac:picMk id="8194" creationId="{C31D96AF-FA53-4EF8-B51D-14EB47798815}"/>
          </ac:picMkLst>
        </pc:picChg>
        <pc:picChg chg="add mod">
          <ac:chgData name="Bosung Kwon" userId="757b0436f0a1ac9a" providerId="LiveId" clId="{C80FAC34-452D-49EC-A8F9-D6CA3F0EAF16}" dt="2020-01-09T15:00:50.747" v="122" actId="1076"/>
          <ac:picMkLst>
            <pc:docMk/>
            <pc:sldMk cId="709213447" sldId="268"/>
            <ac:picMk id="12290" creationId="{679A0F84-0684-4DB3-AE54-00F82DC9879C}"/>
          </ac:picMkLst>
        </pc:picChg>
      </pc:sldChg>
      <pc:sldChg chg="addSp delSp modSp add mod setBg">
        <pc:chgData name="Bosung Kwon" userId="757b0436f0a1ac9a" providerId="LiveId" clId="{C80FAC34-452D-49EC-A8F9-D6CA3F0EAF16}" dt="2020-01-09T15:01:25.328" v="125" actId="26606"/>
        <pc:sldMkLst>
          <pc:docMk/>
          <pc:sldMk cId="379923253" sldId="269"/>
        </pc:sldMkLst>
        <pc:picChg chg="del">
          <ac:chgData name="Bosung Kwon" userId="757b0436f0a1ac9a" providerId="LiveId" clId="{C80FAC34-452D-49EC-A8F9-D6CA3F0EAF16}" dt="2020-01-09T15:01:22.746" v="123" actId="478"/>
          <ac:picMkLst>
            <pc:docMk/>
            <pc:sldMk cId="379923253" sldId="269"/>
            <ac:picMk id="8194" creationId="{C31D96AF-FA53-4EF8-B51D-14EB47798815}"/>
          </ac:picMkLst>
        </pc:picChg>
        <pc:picChg chg="add mod">
          <ac:chgData name="Bosung Kwon" userId="757b0436f0a1ac9a" providerId="LiveId" clId="{C80FAC34-452D-49EC-A8F9-D6CA3F0EAF16}" dt="2020-01-09T15:01:25.328" v="125" actId="26606"/>
          <ac:picMkLst>
            <pc:docMk/>
            <pc:sldMk cId="379923253" sldId="269"/>
            <ac:picMk id="11266" creationId="{E8D8907F-942E-4AC5-9CD2-03FE17B23AF5}"/>
          </ac:picMkLst>
        </pc:picChg>
      </pc:sldChg>
      <pc:sldChg chg="add del">
        <pc:chgData name="Bosung Kwon" userId="757b0436f0a1ac9a" providerId="LiveId" clId="{C80FAC34-452D-49EC-A8F9-D6CA3F0EAF16}" dt="2020-01-09T15:01:27.686" v="126" actId="2696"/>
        <pc:sldMkLst>
          <pc:docMk/>
          <pc:sldMk cId="3439221404" sldId="270"/>
        </pc:sldMkLst>
      </pc:sldChg>
      <pc:sldChg chg="add del">
        <pc:chgData name="Bosung Kwon" userId="757b0436f0a1ac9a" providerId="LiveId" clId="{C80FAC34-452D-49EC-A8F9-D6CA3F0EAF16}" dt="2020-01-09T15:01:28.723" v="127" actId="2696"/>
        <pc:sldMkLst>
          <pc:docMk/>
          <pc:sldMk cId="367655272" sldId="271"/>
        </pc:sldMkLst>
      </pc:sldChg>
      <pc:sldChg chg="addSp delSp modSp add mod setBg">
        <pc:chgData name="Bosung Kwon" userId="757b0436f0a1ac9a" providerId="LiveId" clId="{C80FAC34-452D-49EC-A8F9-D6CA3F0EAF16}" dt="2020-01-09T15:00:31.415" v="118" actId="26606"/>
        <pc:sldMkLst>
          <pc:docMk/>
          <pc:sldMk cId="3273686224" sldId="272"/>
        </pc:sldMkLst>
        <pc:spChg chg="del">
          <ac:chgData name="Bosung Kwon" userId="757b0436f0a1ac9a" providerId="LiveId" clId="{C80FAC34-452D-49EC-A8F9-D6CA3F0EAF16}" dt="2020-01-09T15:00:31.415" v="118" actId="26606"/>
          <ac:spMkLst>
            <pc:docMk/>
            <pc:sldMk cId="3273686224" sldId="272"/>
            <ac:spMk id="2" creationId="{0535F16B-FB91-4E02-BE4E-9439E4A1B6A5}"/>
          </ac:spMkLst>
        </pc:spChg>
        <pc:spChg chg="del">
          <ac:chgData name="Bosung Kwon" userId="757b0436f0a1ac9a" providerId="LiveId" clId="{C80FAC34-452D-49EC-A8F9-D6CA3F0EAF16}" dt="2020-01-09T15:00:31.415" v="118" actId="26606"/>
          <ac:spMkLst>
            <pc:docMk/>
            <pc:sldMk cId="3273686224" sldId="272"/>
            <ac:spMk id="3" creationId="{BCBDBE5A-D1C1-475F-9351-0B39035F3EF4}"/>
          </ac:spMkLst>
        </pc:spChg>
        <pc:picChg chg="add mod">
          <ac:chgData name="Bosung Kwon" userId="757b0436f0a1ac9a" providerId="LiveId" clId="{C80FAC34-452D-49EC-A8F9-D6CA3F0EAF16}" dt="2020-01-09T15:00:31.415" v="118" actId="26606"/>
          <ac:picMkLst>
            <pc:docMk/>
            <pc:sldMk cId="3273686224" sldId="272"/>
            <ac:picMk id="15362" creationId="{4E70B311-0110-45B2-8E0F-0BDA764DDABC}"/>
          </ac:picMkLst>
        </pc:picChg>
      </pc:sldChg>
      <pc:sldChg chg="addSp delSp modSp add setBg">
        <pc:chgData name="Bosung Kwon" userId="757b0436f0a1ac9a" providerId="LiveId" clId="{C80FAC34-452D-49EC-A8F9-D6CA3F0EAF16}" dt="2020-01-09T15:01:59.839" v="141" actId="20577"/>
        <pc:sldMkLst>
          <pc:docMk/>
          <pc:sldMk cId="2340784035" sldId="273"/>
        </pc:sldMkLst>
        <pc:spChg chg="add mod">
          <ac:chgData name="Bosung Kwon" userId="757b0436f0a1ac9a" providerId="LiveId" clId="{C80FAC34-452D-49EC-A8F9-D6CA3F0EAF16}" dt="2020-01-09T15:01:59.839" v="141" actId="20577"/>
          <ac:spMkLst>
            <pc:docMk/>
            <pc:sldMk cId="2340784035" sldId="273"/>
            <ac:spMk id="3" creationId="{406FFDED-7A7F-4DB2-861A-B93F676CD870}"/>
          </ac:spMkLst>
        </pc:spChg>
        <pc:picChg chg="del">
          <ac:chgData name="Bosung Kwon" userId="757b0436f0a1ac9a" providerId="LiveId" clId="{C80FAC34-452D-49EC-A8F9-D6CA3F0EAF16}" dt="2020-01-09T15:01:35.559" v="129" actId="478"/>
          <ac:picMkLst>
            <pc:docMk/>
            <pc:sldMk cId="2340784035" sldId="273"/>
            <ac:picMk id="11266" creationId="{E8D8907F-942E-4AC5-9CD2-03FE17B23AF5}"/>
          </ac:picMkLst>
        </pc:picChg>
      </pc:sldChg>
      <pc:sldChg chg="addSp delSp modSp add modTransition setBg">
        <pc:chgData name="Bosung Kwon" userId="757b0436f0a1ac9a" providerId="LiveId" clId="{C80FAC34-452D-49EC-A8F9-D6CA3F0EAF16}" dt="2020-01-09T15:02:25.501" v="188"/>
        <pc:sldMkLst>
          <pc:docMk/>
          <pc:sldMk cId="2810775382" sldId="274"/>
        </pc:sldMkLst>
        <pc:spChg chg="add mod">
          <ac:chgData name="Bosung Kwon" userId="757b0436f0a1ac9a" providerId="LiveId" clId="{C80FAC34-452D-49EC-A8F9-D6CA3F0EAF16}" dt="2020-01-09T15:02:13.648" v="185"/>
          <ac:spMkLst>
            <pc:docMk/>
            <pc:sldMk cId="2810775382" sldId="274"/>
            <ac:spMk id="3" creationId="{4DACF809-09AE-45B0-897D-5F422108E924}"/>
          </ac:spMkLst>
        </pc:spChg>
        <pc:picChg chg="del">
          <ac:chgData name="Bosung Kwon" userId="757b0436f0a1ac9a" providerId="LiveId" clId="{C80FAC34-452D-49EC-A8F9-D6CA3F0EAF16}" dt="2020-01-09T15:01:45.287" v="131" actId="478"/>
          <ac:picMkLst>
            <pc:docMk/>
            <pc:sldMk cId="2810775382" sldId="274"/>
            <ac:picMk id="11266" creationId="{E8D8907F-942E-4AC5-9CD2-03FE17B23AF5}"/>
          </ac:picMkLst>
        </pc:picChg>
      </pc:sldChg>
      <pc:sldChg chg="modSp add">
        <pc:chgData name="Bosung Kwon" userId="757b0436f0a1ac9a" providerId="LiveId" clId="{C80FAC34-452D-49EC-A8F9-D6CA3F0EAF16}" dt="2020-01-09T15:02:46.836" v="202" actId="20577"/>
        <pc:sldMkLst>
          <pc:docMk/>
          <pc:sldMk cId="2693824764" sldId="275"/>
        </pc:sldMkLst>
        <pc:spChg chg="mod">
          <ac:chgData name="Bosung Kwon" userId="757b0436f0a1ac9a" providerId="LiveId" clId="{C80FAC34-452D-49EC-A8F9-D6CA3F0EAF16}" dt="2020-01-09T15:02:46.836" v="202" actId="20577"/>
          <ac:spMkLst>
            <pc:docMk/>
            <pc:sldMk cId="2693824764" sldId="275"/>
            <ac:spMk id="3" creationId="{406FFDED-7A7F-4DB2-861A-B93F676CD870}"/>
          </ac:spMkLst>
        </pc:spChg>
      </pc:sldChg>
      <pc:sldChg chg="modSp add">
        <pc:chgData name="Bosung Kwon" userId="757b0436f0a1ac9a" providerId="LiveId" clId="{C80FAC34-452D-49EC-A8F9-D6CA3F0EAF16}" dt="2020-01-09T15:03:00.084" v="257" actId="27636"/>
        <pc:sldMkLst>
          <pc:docMk/>
          <pc:sldMk cId="2607533357" sldId="276"/>
        </pc:sldMkLst>
        <pc:spChg chg="mod">
          <ac:chgData name="Bosung Kwon" userId="757b0436f0a1ac9a" providerId="LiveId" clId="{C80FAC34-452D-49EC-A8F9-D6CA3F0EAF16}" dt="2020-01-09T15:03:00.084" v="257" actId="27636"/>
          <ac:spMkLst>
            <pc:docMk/>
            <pc:sldMk cId="2607533357" sldId="276"/>
            <ac:spMk id="3" creationId="{4DACF809-09AE-45B0-897D-5F422108E924}"/>
          </ac:spMkLst>
        </pc:spChg>
      </pc:sldChg>
      <pc:sldChg chg="modSp add">
        <pc:chgData name="Bosung Kwon" userId="757b0436f0a1ac9a" providerId="LiveId" clId="{C80FAC34-452D-49EC-A8F9-D6CA3F0EAF16}" dt="2020-01-09T15:03:07.885" v="266" actId="20577"/>
        <pc:sldMkLst>
          <pc:docMk/>
          <pc:sldMk cId="4150266108" sldId="277"/>
        </pc:sldMkLst>
        <pc:spChg chg="mod">
          <ac:chgData name="Bosung Kwon" userId="757b0436f0a1ac9a" providerId="LiveId" clId="{C80FAC34-452D-49EC-A8F9-D6CA3F0EAF16}" dt="2020-01-09T15:03:07.885" v="266" actId="20577"/>
          <ac:spMkLst>
            <pc:docMk/>
            <pc:sldMk cId="4150266108" sldId="277"/>
            <ac:spMk id="3" creationId="{406FFDED-7A7F-4DB2-861A-B93F676CD870}"/>
          </ac:spMkLst>
        </pc:spChg>
      </pc:sldChg>
      <pc:sldChg chg="modSp add">
        <pc:chgData name="Bosung Kwon" userId="757b0436f0a1ac9a" providerId="LiveId" clId="{C80FAC34-452D-49EC-A8F9-D6CA3F0EAF16}" dt="2020-01-09T15:03:18.669" v="283"/>
        <pc:sldMkLst>
          <pc:docMk/>
          <pc:sldMk cId="3675582225" sldId="278"/>
        </pc:sldMkLst>
        <pc:spChg chg="mod">
          <ac:chgData name="Bosung Kwon" userId="757b0436f0a1ac9a" providerId="LiveId" clId="{C80FAC34-452D-49EC-A8F9-D6CA3F0EAF16}" dt="2020-01-09T15:03:18.669" v="283"/>
          <ac:spMkLst>
            <pc:docMk/>
            <pc:sldMk cId="3675582225" sldId="278"/>
            <ac:spMk id="3" creationId="{4DACF809-09AE-45B0-897D-5F422108E924}"/>
          </ac:spMkLst>
        </pc:spChg>
      </pc:sldChg>
      <pc:sldChg chg="modSp add">
        <pc:chgData name="Bosung Kwon" userId="757b0436f0a1ac9a" providerId="LiveId" clId="{C80FAC34-452D-49EC-A8F9-D6CA3F0EAF16}" dt="2020-01-09T15:04:04.697" v="315" actId="14100"/>
        <pc:sldMkLst>
          <pc:docMk/>
          <pc:sldMk cId="3732014042" sldId="279"/>
        </pc:sldMkLst>
        <pc:spChg chg="mod">
          <ac:chgData name="Bosung Kwon" userId="757b0436f0a1ac9a" providerId="LiveId" clId="{C80FAC34-452D-49EC-A8F9-D6CA3F0EAF16}" dt="2020-01-09T15:04:04.697" v="315" actId="14100"/>
          <ac:spMkLst>
            <pc:docMk/>
            <pc:sldMk cId="3732014042" sldId="279"/>
            <ac:spMk id="3" creationId="{406FFDED-7A7F-4DB2-861A-B93F676CD870}"/>
          </ac:spMkLst>
        </pc:spChg>
      </pc:sldChg>
      <pc:sldChg chg="modSp add">
        <pc:chgData name="Bosung Kwon" userId="757b0436f0a1ac9a" providerId="LiveId" clId="{C80FAC34-452D-49EC-A8F9-D6CA3F0EAF16}" dt="2020-01-09T15:04:16.612" v="359"/>
        <pc:sldMkLst>
          <pc:docMk/>
          <pc:sldMk cId="1728497754" sldId="280"/>
        </pc:sldMkLst>
        <pc:spChg chg="mod">
          <ac:chgData name="Bosung Kwon" userId="757b0436f0a1ac9a" providerId="LiveId" clId="{C80FAC34-452D-49EC-A8F9-D6CA3F0EAF16}" dt="2020-01-09T15:04:16.612" v="359"/>
          <ac:spMkLst>
            <pc:docMk/>
            <pc:sldMk cId="1728497754" sldId="280"/>
            <ac:spMk id="3" creationId="{4DACF809-09AE-45B0-897D-5F422108E924}"/>
          </ac:spMkLst>
        </pc:spChg>
      </pc:sldChg>
      <pc:sldChg chg="modSp add">
        <pc:chgData name="Bosung Kwon" userId="757b0436f0a1ac9a" providerId="LiveId" clId="{C80FAC34-452D-49EC-A8F9-D6CA3F0EAF16}" dt="2020-01-09T15:04:32.836" v="386" actId="14100"/>
        <pc:sldMkLst>
          <pc:docMk/>
          <pc:sldMk cId="155489421" sldId="281"/>
        </pc:sldMkLst>
        <pc:spChg chg="mod">
          <ac:chgData name="Bosung Kwon" userId="757b0436f0a1ac9a" providerId="LiveId" clId="{C80FAC34-452D-49EC-A8F9-D6CA3F0EAF16}" dt="2020-01-09T15:04:32.836" v="386" actId="14100"/>
          <ac:spMkLst>
            <pc:docMk/>
            <pc:sldMk cId="155489421" sldId="281"/>
            <ac:spMk id="3" creationId="{406FFDED-7A7F-4DB2-861A-B93F676CD870}"/>
          </ac:spMkLst>
        </pc:spChg>
      </pc:sldChg>
      <pc:sldChg chg="modSp add">
        <pc:chgData name="Bosung Kwon" userId="757b0436f0a1ac9a" providerId="LiveId" clId="{C80FAC34-452D-49EC-A8F9-D6CA3F0EAF16}" dt="2020-01-09T15:04:42.904" v="417"/>
        <pc:sldMkLst>
          <pc:docMk/>
          <pc:sldMk cId="1586836259" sldId="282"/>
        </pc:sldMkLst>
        <pc:spChg chg="mod">
          <ac:chgData name="Bosung Kwon" userId="757b0436f0a1ac9a" providerId="LiveId" clId="{C80FAC34-452D-49EC-A8F9-D6CA3F0EAF16}" dt="2020-01-09T15:04:42.904" v="417"/>
          <ac:spMkLst>
            <pc:docMk/>
            <pc:sldMk cId="1586836259" sldId="282"/>
            <ac:spMk id="3" creationId="{4DACF809-09AE-45B0-897D-5F422108E924}"/>
          </ac:spMkLst>
        </pc:spChg>
      </pc:sldChg>
      <pc:sldChg chg="modSp add modTransition">
        <pc:chgData name="Bosung Kwon" userId="757b0436f0a1ac9a" providerId="LiveId" clId="{C80FAC34-452D-49EC-A8F9-D6CA3F0EAF16}" dt="2020-01-09T15:05:08.102" v="432" actId="207"/>
        <pc:sldMkLst>
          <pc:docMk/>
          <pc:sldMk cId="236966420" sldId="283"/>
        </pc:sldMkLst>
        <pc:spChg chg="mod">
          <ac:chgData name="Bosung Kwon" userId="757b0436f0a1ac9a" providerId="LiveId" clId="{C80FAC34-452D-49EC-A8F9-D6CA3F0EAF16}" dt="2020-01-09T15:05:08.102" v="432" actId="207"/>
          <ac:spMkLst>
            <pc:docMk/>
            <pc:sldMk cId="236966420" sldId="283"/>
            <ac:spMk id="3" creationId="{4DACF809-09AE-45B0-897D-5F422108E924}"/>
          </ac:spMkLst>
        </pc:spChg>
      </pc:sldChg>
      <pc:sldChg chg="modSp add modTransition">
        <pc:chgData name="Bosung Kwon" userId="757b0436f0a1ac9a" providerId="LiveId" clId="{C80FAC34-452D-49EC-A8F9-D6CA3F0EAF16}" dt="2020-01-09T15:08:52.385" v="589"/>
        <pc:sldMkLst>
          <pc:docMk/>
          <pc:sldMk cId="1685615789" sldId="284"/>
        </pc:sldMkLst>
        <pc:spChg chg="mod">
          <ac:chgData name="Bosung Kwon" userId="757b0436f0a1ac9a" providerId="LiveId" clId="{C80FAC34-452D-49EC-A8F9-D6CA3F0EAF16}" dt="2020-01-09T15:05:33.751" v="458" actId="207"/>
          <ac:spMkLst>
            <pc:docMk/>
            <pc:sldMk cId="1685615789" sldId="284"/>
            <ac:spMk id="3" creationId="{4DACF809-09AE-45B0-897D-5F422108E924}"/>
          </ac:spMkLst>
        </pc:spChg>
      </pc:sldChg>
      <pc:sldChg chg="modSp add modTransition">
        <pc:chgData name="Bosung Kwon" userId="757b0436f0a1ac9a" providerId="LiveId" clId="{C80FAC34-452D-49EC-A8F9-D6CA3F0EAF16}" dt="2020-01-09T15:08:54.469" v="590"/>
        <pc:sldMkLst>
          <pc:docMk/>
          <pc:sldMk cId="657159128" sldId="285"/>
        </pc:sldMkLst>
        <pc:spChg chg="mod">
          <ac:chgData name="Bosung Kwon" userId="757b0436f0a1ac9a" providerId="LiveId" clId="{C80FAC34-452D-49EC-A8F9-D6CA3F0EAF16}" dt="2020-01-09T15:05:40.807" v="469"/>
          <ac:spMkLst>
            <pc:docMk/>
            <pc:sldMk cId="657159128" sldId="285"/>
            <ac:spMk id="3" creationId="{4DACF809-09AE-45B0-897D-5F422108E924}"/>
          </ac:spMkLst>
        </pc:spChg>
      </pc:sldChg>
      <pc:sldChg chg="add del">
        <pc:chgData name="Bosung Kwon" userId="757b0436f0a1ac9a" providerId="LiveId" clId="{C80FAC34-452D-49EC-A8F9-D6CA3F0EAF16}" dt="2020-01-09T15:07:45.484" v="471" actId="2696"/>
        <pc:sldMkLst>
          <pc:docMk/>
          <pc:sldMk cId="797224864" sldId="286"/>
        </pc:sldMkLst>
      </pc:sldChg>
      <pc:sldChg chg="modSp add modTransition">
        <pc:chgData name="Bosung Kwon" userId="757b0436f0a1ac9a" providerId="LiveId" clId="{C80FAC34-452D-49EC-A8F9-D6CA3F0EAF16}" dt="2020-01-09T15:08:56.783" v="591"/>
        <pc:sldMkLst>
          <pc:docMk/>
          <pc:sldMk cId="2705954242" sldId="286"/>
        </pc:sldMkLst>
        <pc:spChg chg="mod">
          <ac:chgData name="Bosung Kwon" userId="757b0436f0a1ac9a" providerId="LiveId" clId="{C80FAC34-452D-49EC-A8F9-D6CA3F0EAF16}" dt="2020-01-09T15:08:42.869" v="588" actId="20577"/>
          <ac:spMkLst>
            <pc:docMk/>
            <pc:sldMk cId="2705954242" sldId="286"/>
            <ac:spMk id="3" creationId="{4DACF809-09AE-45B0-897D-5F422108E924}"/>
          </ac:spMkLst>
        </pc:spChg>
      </pc:sldChg>
      <pc:sldChg chg="modSp add">
        <pc:chgData name="Bosung Kwon" userId="757b0436f0a1ac9a" providerId="LiveId" clId="{C80FAC34-452D-49EC-A8F9-D6CA3F0EAF16}" dt="2020-01-09T15:10:25.421" v="762" actId="1076"/>
        <pc:sldMkLst>
          <pc:docMk/>
          <pc:sldMk cId="3756841219" sldId="287"/>
        </pc:sldMkLst>
        <pc:spChg chg="mod">
          <ac:chgData name="Bosung Kwon" userId="757b0436f0a1ac9a" providerId="LiveId" clId="{C80FAC34-452D-49EC-A8F9-D6CA3F0EAF16}" dt="2020-01-09T15:10:25.421" v="762" actId="1076"/>
          <ac:spMkLst>
            <pc:docMk/>
            <pc:sldMk cId="3756841219" sldId="287"/>
            <ac:spMk id="3" creationId="{4DACF809-09AE-45B0-897D-5F422108E924}"/>
          </ac:spMkLst>
        </pc:spChg>
      </pc:sldChg>
      <pc:sldChg chg="modSp add">
        <pc:chgData name="Bosung Kwon" userId="757b0436f0a1ac9a" providerId="LiveId" clId="{C80FAC34-452D-49EC-A8F9-D6CA3F0EAF16}" dt="2020-01-09T15:10:44.931" v="802" actId="20577"/>
        <pc:sldMkLst>
          <pc:docMk/>
          <pc:sldMk cId="1311341068" sldId="288"/>
        </pc:sldMkLst>
        <pc:spChg chg="mod">
          <ac:chgData name="Bosung Kwon" userId="757b0436f0a1ac9a" providerId="LiveId" clId="{C80FAC34-452D-49EC-A8F9-D6CA3F0EAF16}" dt="2020-01-09T15:10:44.931" v="802" actId="20577"/>
          <ac:spMkLst>
            <pc:docMk/>
            <pc:sldMk cId="1311341068" sldId="288"/>
            <ac:spMk id="3" creationId="{4DACF809-09AE-45B0-897D-5F422108E924}"/>
          </ac:spMkLst>
        </pc:spChg>
      </pc:sldChg>
      <pc:sldChg chg="add del">
        <pc:chgData name="Bosung Kwon" userId="757b0436f0a1ac9a" providerId="LiveId" clId="{C80FAC34-452D-49EC-A8F9-D6CA3F0EAF16}" dt="2020-01-09T15:10:30.024" v="764" actId="2696"/>
        <pc:sldMkLst>
          <pc:docMk/>
          <pc:sldMk cId="1318672872" sldId="288"/>
        </pc:sldMkLst>
      </pc:sldChg>
      <pc:sldChg chg="modSp add">
        <pc:chgData name="Bosung Kwon" userId="757b0436f0a1ac9a" providerId="LiveId" clId="{C80FAC34-452D-49EC-A8F9-D6CA3F0EAF16}" dt="2020-01-09T15:11:16.572" v="832" actId="20577"/>
        <pc:sldMkLst>
          <pc:docMk/>
          <pc:sldMk cId="3350940344" sldId="289"/>
        </pc:sldMkLst>
        <pc:spChg chg="mod">
          <ac:chgData name="Bosung Kwon" userId="757b0436f0a1ac9a" providerId="LiveId" clId="{C80FAC34-452D-49EC-A8F9-D6CA3F0EAF16}" dt="2020-01-09T15:11:16.572" v="832" actId="20577"/>
          <ac:spMkLst>
            <pc:docMk/>
            <pc:sldMk cId="3350940344" sldId="289"/>
            <ac:spMk id="3" creationId="{4DACF809-09AE-45B0-897D-5F422108E924}"/>
          </ac:spMkLst>
        </pc:spChg>
      </pc:sldChg>
      <pc:sldChg chg="modSp add">
        <pc:chgData name="Bosung Kwon" userId="757b0436f0a1ac9a" providerId="LiveId" clId="{C80FAC34-452D-49EC-A8F9-D6CA3F0EAF16}" dt="2020-01-09T15:11:43.800" v="856" actId="27636"/>
        <pc:sldMkLst>
          <pc:docMk/>
          <pc:sldMk cId="382436954" sldId="290"/>
        </pc:sldMkLst>
        <pc:spChg chg="mod">
          <ac:chgData name="Bosung Kwon" userId="757b0436f0a1ac9a" providerId="LiveId" clId="{C80FAC34-452D-49EC-A8F9-D6CA3F0EAF16}" dt="2020-01-09T15:11:43.800" v="856" actId="27636"/>
          <ac:spMkLst>
            <pc:docMk/>
            <pc:sldMk cId="382436954" sldId="290"/>
            <ac:spMk id="3" creationId="{4DACF809-09AE-45B0-897D-5F422108E924}"/>
          </ac:spMkLst>
        </pc:spChg>
      </pc:sldChg>
      <pc:sldChg chg="add">
        <pc:chgData name="Bosung Kwon" userId="757b0436f0a1ac9a" providerId="LiveId" clId="{C80FAC34-452D-49EC-A8F9-D6CA3F0EAF16}" dt="2020-01-09T15:11:51.514" v="857"/>
        <pc:sldMkLst>
          <pc:docMk/>
          <pc:sldMk cId="1737527205" sldId="291"/>
        </pc:sldMkLst>
      </pc:sldChg>
      <pc:sldChg chg="modSp add">
        <pc:chgData name="Bosung Kwon" userId="757b0436f0a1ac9a" providerId="LiveId" clId="{C80FAC34-452D-49EC-A8F9-D6CA3F0EAF16}" dt="2020-01-09T15:25:27.092" v="865" actId="20577"/>
        <pc:sldMkLst>
          <pc:docMk/>
          <pc:sldMk cId="124319265" sldId="292"/>
        </pc:sldMkLst>
        <pc:spChg chg="mod">
          <ac:chgData name="Bosung Kwon" userId="757b0436f0a1ac9a" providerId="LiveId" clId="{C80FAC34-452D-49EC-A8F9-D6CA3F0EAF16}" dt="2020-01-09T15:25:27.092" v="865" actId="20577"/>
          <ac:spMkLst>
            <pc:docMk/>
            <pc:sldMk cId="124319265" sldId="292"/>
            <ac:spMk id="3" creationId="{4DACF809-09AE-45B0-897D-5F422108E924}"/>
          </ac:spMkLst>
        </pc:spChg>
      </pc:sldChg>
      <pc:sldChg chg="add">
        <pc:chgData name="Bosung Kwon" userId="757b0436f0a1ac9a" providerId="LiveId" clId="{C80FAC34-452D-49EC-A8F9-D6CA3F0EAF16}" dt="2020-01-09T15:25:31.146" v="866"/>
        <pc:sldMkLst>
          <pc:docMk/>
          <pc:sldMk cId="420569665" sldId="29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4EEB-8EEB-4AC5-B713-ED5B2DFF9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3D0D5-A0AD-4FC2-B082-30F641542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BFC0D-8332-4461-8D57-1F3C2371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4680-05C1-4D3C-A69C-4FDECF828AA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92645-8521-4143-B3C9-1F1368E8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B9E3E-9DB4-4452-A9DE-6992E463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C2F4-FF1E-496B-AF8F-0EFC84CD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8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8831-F15F-4453-A8DC-91E9A11C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C08EE-E929-4305-A588-9B1E6FF3E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D32A2-77DE-42FA-9791-359CAB45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4680-05C1-4D3C-A69C-4FDECF828AA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C7566-BEB2-47FA-A2C4-9D8342E7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F1E12-EC07-4A26-A22F-9F3A4AEC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C2F4-FF1E-496B-AF8F-0EFC84CD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2B4AC-D158-405D-BD33-E7D9832AE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9692E-7BF6-49BB-A876-B3FE7FA3F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BFF7C-E634-4466-9C71-D2A9F9DF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4680-05C1-4D3C-A69C-4FDECF828AA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89210-DC0C-4388-9321-C3C9FA46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B011-F768-489A-B5C3-1EDDB448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C2F4-FF1E-496B-AF8F-0EFC84CD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3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5D27-43B5-4F1A-A80D-8B4CDCA8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A4D5-9467-4B4F-A33B-BE2201E54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5139-435A-4CA6-9DD9-D46527B1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4680-05C1-4D3C-A69C-4FDECF828AA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6C618-06E0-4E02-B1BD-7205CFE5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0A10D-8C42-4CB7-A0E1-F40166FF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C2F4-FF1E-496B-AF8F-0EFC84CD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9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63ED-5227-4094-8D38-0B6E9446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471D4-3A9D-401E-B41B-D42383E0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649B5-E4A0-42CA-9873-4E2E1453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4680-05C1-4D3C-A69C-4FDECF828AA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7860-6DCB-4515-B06E-32A8181D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F64C6-B89F-4745-84BA-76AD6E00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C2F4-FF1E-496B-AF8F-0EFC84CD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8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3AED-A5E7-4A12-A27E-88D1BDCE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3BAFC-FDAB-46C6-807D-2F3EDF0F6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C59BA-9187-485A-BCC7-A9CADFC72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66C3F-FEE7-4A43-9121-837B37B3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4680-05C1-4D3C-A69C-4FDECF828AA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936F1-82BA-4ADB-A93F-3E6A2AC3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EB2E-7D0E-42D5-9124-76C82A83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C2F4-FF1E-496B-AF8F-0EFC84CD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A7C8-86EE-4096-8379-AC9A4B04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C3968-C61C-46F3-84C4-A981242AC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F8691-3059-4730-89E7-FC41105D1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DD6E2-53E3-4C9D-BFCA-9208B22B7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8507-E45E-4653-9746-D0BD590A9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3639D-AE89-4D06-9EA3-E96E7A29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4680-05C1-4D3C-A69C-4FDECF828AA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3A33F-CE72-439D-918B-0A5369BB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88965-C4F6-4ADF-81E4-9D4BBBB1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C2F4-FF1E-496B-AF8F-0EFC84CD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9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0E82-3EB2-404D-A3B2-5B7FFD60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8A10F-E4C7-4D41-B154-1F0CB7A3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4680-05C1-4D3C-A69C-4FDECF828AA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D9003-C9F3-40BB-B2A5-02E0363F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5475F-71B5-4833-B226-41947BD9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C2F4-FF1E-496B-AF8F-0EFC84CD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8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816BD-3C61-4FF1-920E-F9EE72D7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4680-05C1-4D3C-A69C-4FDECF828AA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C01C5-C21A-4CF5-AFA5-72EB33AC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034FA-9A67-4FA9-B6D7-BC6CD2C4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C2F4-FF1E-496B-AF8F-0EFC84CD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4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B59E-2EE1-49A5-8DFA-C14612CD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FA54F-BFCB-4544-81E6-45F40467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6C7B4-B00A-497B-8775-ADB7A8521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9CE38-0E78-4E02-8888-F0E33851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4680-05C1-4D3C-A69C-4FDECF828AA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7480F-8199-4027-9B26-26110A70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7A7F8-39C6-45D9-BA46-42957AB0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C2F4-FF1E-496B-AF8F-0EFC84CD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2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08B4-ADA1-42B3-94A3-975C1437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7884A-2990-4C60-9F7C-394356063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44ED7-CC78-44F5-B9A2-4587C61B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8450E-D4E2-47BF-9EBC-1001EAD8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4680-05C1-4D3C-A69C-4FDECF828AA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5B5A6-9226-4A5A-A2EF-65EA4165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F9134-D4EE-4B1C-81DB-8D4FF1A6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C2F4-FF1E-496B-AF8F-0EFC84CD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2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68ED8-D04B-439A-BF20-094ED616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449C-ED1D-414E-8CC4-09AD1331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AF4C8-8091-43E4-A264-FE3E0AF4D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74680-05C1-4D3C-A69C-4FDECF828AA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D399E-4915-4E64-A06E-EF2C076EA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119E0-3ABB-4C9F-A595-018A1C087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C2F4-FF1E-496B-AF8F-0EFC84CDE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0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924D-7CEE-45CF-9DA2-DA2BD3592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8711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9600" dirty="0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설리번 프로젝트</a:t>
            </a:r>
            <a:endParaRPr lang="en-US" sz="9600" dirty="0">
              <a:solidFill>
                <a:schemeClr val="accent1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E0422-BAD1-4452-99C3-8A88A84C0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5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물감지 센서에 대한 이미지 검색결과">
            <a:extLst>
              <a:ext uri="{FF2B5EF4-FFF2-40B4-BE49-F238E27FC236}">
                <a16:creationId xmlns:a16="http://schemas.microsoft.com/office/drawing/2014/main" id="{C31D96AF-FA53-4EF8-B51D-14EB47798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427" y="353427"/>
            <a:ext cx="6151145" cy="615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75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아두이노 부저에 대한 이미지 검색결과">
            <a:extLst>
              <a:ext uri="{FF2B5EF4-FFF2-40B4-BE49-F238E27FC236}">
                <a16:creationId xmlns:a16="http://schemas.microsoft.com/office/drawing/2014/main" id="{1B9AC152-5FB9-48AE-8506-56EE0C7D8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206" y="679206"/>
            <a:ext cx="5499588" cy="549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92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관련 이미지">
            <a:extLst>
              <a:ext uri="{FF2B5EF4-FFF2-40B4-BE49-F238E27FC236}">
                <a16:creationId xmlns:a16="http://schemas.microsoft.com/office/drawing/2014/main" id="{82D7E7B9-494E-4B6A-AA82-2C4548CE2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169" y="416169"/>
            <a:ext cx="6025662" cy="602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161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저항에 대한 이미지 검색결과">
            <a:extLst>
              <a:ext uri="{FF2B5EF4-FFF2-40B4-BE49-F238E27FC236}">
                <a16:creationId xmlns:a16="http://schemas.microsoft.com/office/drawing/2014/main" id="{4E70B311-0110-45B2-8E0F-0BDA764DDA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34" r="1" b="2540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86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가변저항에 대한 이미지 검색결과">
            <a:extLst>
              <a:ext uri="{FF2B5EF4-FFF2-40B4-BE49-F238E27FC236}">
                <a16:creationId xmlns:a16="http://schemas.microsoft.com/office/drawing/2014/main" id="{679A0F84-0684-4DB3-AE54-00F82DC98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79" y="666059"/>
            <a:ext cx="5553442" cy="552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213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진동센서에 대한 이미지 검색결과">
            <a:extLst>
              <a:ext uri="{FF2B5EF4-FFF2-40B4-BE49-F238E27FC236}">
                <a16:creationId xmlns:a16="http://schemas.microsoft.com/office/drawing/2014/main" id="{E8D8907F-942E-4AC5-9CD2-03FE17B23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3" b="2214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2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06FFDED-7A7F-4DB2-861A-B93F676CD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8711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34078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ACF809-09AE-45B0-897D-5F422108E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871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sz="9600" dirty="0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처음 설정할때 사용</a:t>
            </a:r>
            <a:endParaRPr lang="en-US" sz="9600" dirty="0">
              <a:solidFill>
                <a:schemeClr val="accent1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77538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06FFDED-7A7F-4DB2-861A-B93F676CD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8711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2693824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ACF809-09AE-45B0-897D-5F422108E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8711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9600" dirty="0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여러번 반복 할 때 </a:t>
            </a:r>
            <a:endParaRPr lang="en-US" sz="9600" dirty="0">
              <a:solidFill>
                <a:schemeClr val="accent1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5333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924D-7CEE-45CF-9DA2-DA2BD3592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8711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9600" dirty="0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복습</a:t>
            </a:r>
            <a:endParaRPr lang="en-US" sz="9600" dirty="0">
              <a:solidFill>
                <a:schemeClr val="accent1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E0422-BAD1-4452-99C3-8A88A84C0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4452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06FFDED-7A7F-4DB2-861A-B93F676CD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8711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4150266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ACF809-09AE-45B0-897D-5F422108E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8711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9600" dirty="0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대기</a:t>
            </a:r>
            <a:endParaRPr lang="en-US" sz="9600" dirty="0">
              <a:solidFill>
                <a:schemeClr val="accent1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58222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06FFDED-7A7F-4DB2-861A-B93F676CD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57" y="1718711"/>
            <a:ext cx="11694695" cy="2387600"/>
          </a:xfrm>
        </p:spPr>
        <p:txBody>
          <a:bodyPr>
            <a:normAutofit fontScale="90000"/>
          </a:bodyPr>
          <a:lstStyle/>
          <a:p>
            <a:r>
              <a:rPr lang="en-US" sz="9600" dirty="0" err="1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PinMode</a:t>
            </a:r>
            <a:r>
              <a:rPr lang="en-US" sz="9600" dirty="0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(13,OUTPUT);</a:t>
            </a:r>
          </a:p>
        </p:txBody>
      </p:sp>
    </p:spTree>
    <p:extLst>
      <p:ext uri="{BB962C8B-B14F-4D97-AF65-F5344CB8AC3E}">
        <p14:creationId xmlns:p14="http://schemas.microsoft.com/office/powerpoint/2010/main" val="3732014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ACF809-09AE-45B0-897D-5F422108E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8711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9600" dirty="0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아두이노 핀 설정</a:t>
            </a:r>
            <a:endParaRPr lang="en-US" sz="9600" dirty="0">
              <a:solidFill>
                <a:schemeClr val="accent1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49775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06FFDED-7A7F-4DB2-861A-B93F676CD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41" y="1718711"/>
            <a:ext cx="11678653" cy="2387600"/>
          </a:xfrm>
        </p:spPr>
        <p:txBody>
          <a:bodyPr>
            <a:normAutofit fontScale="90000"/>
          </a:bodyPr>
          <a:lstStyle/>
          <a:p>
            <a:r>
              <a:rPr lang="en-US" sz="9600" dirty="0" err="1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DigitalWrite</a:t>
            </a:r>
            <a:r>
              <a:rPr lang="en-US" sz="9600" dirty="0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(13,HIGH);</a:t>
            </a:r>
          </a:p>
        </p:txBody>
      </p:sp>
    </p:spTree>
    <p:extLst>
      <p:ext uri="{BB962C8B-B14F-4D97-AF65-F5344CB8AC3E}">
        <p14:creationId xmlns:p14="http://schemas.microsoft.com/office/powerpoint/2010/main" val="15548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ACF809-09AE-45B0-897D-5F422108E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8711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9600" dirty="0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신호 보내기</a:t>
            </a:r>
            <a:endParaRPr lang="en-US" sz="9600" dirty="0">
              <a:solidFill>
                <a:schemeClr val="accent1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83625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ACF809-09AE-45B0-897D-5F422108E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8711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96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오늘은</a:t>
            </a:r>
            <a:r>
              <a:rPr lang="en-US" altLang="ko-KR" sz="96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en-US" sz="9600" dirty="0">
              <a:solidFill>
                <a:schemeClr val="accent6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66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ACF809-09AE-45B0-897D-5F422108E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8711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LED</a:t>
            </a:r>
            <a:r>
              <a:rPr lang="ko-KR" altLang="en-US" sz="96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켜보자</a:t>
            </a:r>
            <a:endParaRPr lang="en-US" sz="9600" dirty="0">
              <a:solidFill>
                <a:schemeClr val="accent6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615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ACF809-09AE-45B0-897D-5F422108E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8711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96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 </a:t>
            </a:r>
            <a:r>
              <a:rPr lang="en-US" altLang="ko-KR" sz="96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96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</a:t>
            </a:r>
            <a:endParaRPr lang="en-US" sz="9600" dirty="0">
              <a:solidFill>
                <a:schemeClr val="accent6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159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ACF809-09AE-45B0-897D-5F422108E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8711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96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실습을 해 봅시다</a:t>
            </a:r>
            <a:r>
              <a:rPr lang="en-US" altLang="ko-KR" sz="96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en-US" sz="9600" dirty="0">
              <a:solidFill>
                <a:schemeClr val="accent6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95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7E0422-BAD1-4452-99C3-8A88A84C0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id="{66A92F5B-D2D8-4954-82F6-98B369B48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7" y="1471043"/>
            <a:ext cx="7515225" cy="426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428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ACF809-09AE-45B0-897D-5F422108E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0396"/>
            <a:ext cx="9144000" cy="2387600"/>
          </a:xfrm>
        </p:spPr>
        <p:txBody>
          <a:bodyPr>
            <a:noAutofit/>
          </a:bodyPr>
          <a:lstStyle/>
          <a:p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</a:t>
            </a:r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미션</a:t>
            </a:r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  <a:b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빨강</a:t>
            </a:r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노랑</a:t>
            </a:r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초록 </a:t>
            </a:r>
            <a: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LED</a:t>
            </a:r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사용해서 신호등을 만들어 봐요</a:t>
            </a:r>
            <a:br>
              <a:rPr lang="en-US" altLang="ko-KR" sz="54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힌트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digitalWrite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delay</a:t>
            </a:r>
            <a:endParaRPr lang="en-US" sz="5400" dirty="0">
              <a:solidFill>
                <a:schemeClr val="accent6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41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ACF809-09AE-45B0-897D-5F422108E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8711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96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스위치를 써볼까</a:t>
            </a:r>
            <a:r>
              <a:rPr lang="en-US" altLang="ko-KR" sz="96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en-US" sz="9600" dirty="0">
              <a:solidFill>
                <a:schemeClr val="accent6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341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ACF809-09AE-45B0-897D-5F422108E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8711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96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실습을 해 봅시다</a:t>
            </a:r>
            <a:r>
              <a:rPr lang="en-US" altLang="ko-KR" sz="96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en-US" sz="9600" dirty="0">
              <a:solidFill>
                <a:schemeClr val="accent6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940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ACF809-09AE-45B0-897D-5F422108E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871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96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Serial?</a:t>
            </a:r>
            <a:endParaRPr lang="en-US" sz="9600" dirty="0">
              <a:solidFill>
                <a:schemeClr val="accent6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19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ACF809-09AE-45B0-897D-5F422108E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8711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96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실습을 해 봅시다</a:t>
            </a:r>
            <a:r>
              <a:rPr lang="en-US" altLang="ko-KR" sz="96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en-US" sz="9600" dirty="0">
              <a:solidFill>
                <a:schemeClr val="accent6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69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ACF809-09AE-45B0-897D-5F422108E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871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Digital? Analog?</a:t>
            </a:r>
          </a:p>
        </p:txBody>
      </p:sp>
    </p:spTree>
    <p:extLst>
      <p:ext uri="{BB962C8B-B14F-4D97-AF65-F5344CB8AC3E}">
        <p14:creationId xmlns:p14="http://schemas.microsoft.com/office/powerpoint/2010/main" val="382436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ACF809-09AE-45B0-897D-5F422108E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8711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96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실습을 해 봅시다</a:t>
            </a:r>
            <a:r>
              <a:rPr lang="en-US" altLang="ko-KR" sz="9600" dirty="0">
                <a:solidFill>
                  <a:schemeClr val="accent6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en-US" sz="9600" dirty="0">
              <a:solidFill>
                <a:schemeClr val="accent6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52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7E0422-BAD1-4452-99C3-8A88A84C0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6CB8B5-FD1F-49A5-A885-16C79668C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브레드보드에 대한 이미지 검색결과">
            <a:extLst>
              <a:ext uri="{FF2B5EF4-FFF2-40B4-BE49-F238E27FC236}">
                <a16:creationId xmlns:a16="http://schemas.microsoft.com/office/drawing/2014/main" id="{032B06FB-922B-4394-BC36-B35C566C7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329" y="0"/>
            <a:ext cx="6695342" cy="669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46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7E0422-BAD1-4452-99C3-8A88A84C0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222438-9ADC-4F04-853C-3B6B25537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arduino에 대한 이미지 검색결과">
            <a:extLst>
              <a:ext uri="{FF2B5EF4-FFF2-40B4-BE49-F238E27FC236}">
                <a16:creationId xmlns:a16="http://schemas.microsoft.com/office/drawing/2014/main" id="{DAA29343-56B5-40BF-9B5E-F8ADE1F44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714375"/>
            <a:ext cx="971550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8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ds 센서에 대한 이미지 검색결과">
            <a:extLst>
              <a:ext uri="{FF2B5EF4-FFF2-40B4-BE49-F238E27FC236}">
                <a16:creationId xmlns:a16="http://schemas.microsoft.com/office/drawing/2014/main" id="{C2074402-94BD-4A1A-BDF2-1E7489DCCF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9" b="2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32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아두이노 스위치에 대한 이미지 검색결과">
            <a:extLst>
              <a:ext uri="{FF2B5EF4-FFF2-40B4-BE49-F238E27FC236}">
                <a16:creationId xmlns:a16="http://schemas.microsoft.com/office/drawing/2014/main" id="{72B41CEF-8FBE-41B4-A2B0-D82E6DCF1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75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초음파 센서에 대한 이미지 검색결과">
            <a:extLst>
              <a:ext uri="{FF2B5EF4-FFF2-40B4-BE49-F238E27FC236}">
                <a16:creationId xmlns:a16="http://schemas.microsoft.com/office/drawing/2014/main" id="{C501D725-F3A5-4ACE-9641-FB45684E2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941" y="1737131"/>
            <a:ext cx="5620117" cy="33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42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인체 감지 센서에 대한 이미지 검색결과">
            <a:extLst>
              <a:ext uri="{FF2B5EF4-FFF2-40B4-BE49-F238E27FC236}">
                <a16:creationId xmlns:a16="http://schemas.microsoft.com/office/drawing/2014/main" id="{298970DE-D313-4FC4-AE4A-AFAE8CDA2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813" y="834459"/>
            <a:ext cx="5974373" cy="518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0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68</Words>
  <Application>Microsoft Office PowerPoint</Application>
  <PresentationFormat>Widescreen</PresentationFormat>
  <Paragraphs>23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나눔스퀘어라운드 Bold</vt:lpstr>
      <vt:lpstr>Arial</vt:lpstr>
      <vt:lpstr>Calibri</vt:lpstr>
      <vt:lpstr>Calibri Light</vt:lpstr>
      <vt:lpstr>Office Theme</vt:lpstr>
      <vt:lpstr>설리번 프로젝트</vt:lpstr>
      <vt:lpstr>복습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Setup</vt:lpstr>
      <vt:lpstr>처음 설정할때 사용</vt:lpstr>
      <vt:lpstr>Loop</vt:lpstr>
      <vt:lpstr>여러번 반복 할 때 </vt:lpstr>
      <vt:lpstr>Delay</vt:lpstr>
      <vt:lpstr>대기</vt:lpstr>
      <vt:lpstr>PinMode(13,OUTPUT);</vt:lpstr>
      <vt:lpstr>아두이노 핀 설정</vt:lpstr>
      <vt:lpstr>DigitalWrite(13,HIGH);</vt:lpstr>
      <vt:lpstr>신호 보내기</vt:lpstr>
      <vt:lpstr>오늘은?</vt:lpstr>
      <vt:lpstr>LED를 켜보자</vt:lpstr>
      <vt:lpstr>2인 1조</vt:lpstr>
      <vt:lpstr>실습을 해 봅시다!</vt:lpstr>
      <vt:lpstr>&lt;미션&gt; 빨강, 노랑, 초록 LED를 사용해서 신호등을 만들어 봐요 힌트 : digitalWrite, delay</vt:lpstr>
      <vt:lpstr>스위치를 써볼까?</vt:lpstr>
      <vt:lpstr>실습을 해 봅시다!</vt:lpstr>
      <vt:lpstr>Serial?</vt:lpstr>
      <vt:lpstr>실습을 해 봅시다!</vt:lpstr>
      <vt:lpstr>Digital? Analog?</vt:lpstr>
      <vt:lpstr>실습을 해 봅시다!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설리번 프로젝트</dc:title>
  <dc:creator>Bosung Kwon</dc:creator>
  <cp:lastModifiedBy>Bosung Kwon</cp:lastModifiedBy>
  <cp:revision>1</cp:revision>
  <dcterms:created xsi:type="dcterms:W3CDTF">2020-01-09T15:01:25Z</dcterms:created>
  <dcterms:modified xsi:type="dcterms:W3CDTF">2020-01-09T15:25:31Z</dcterms:modified>
</cp:coreProperties>
</file>