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336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DA22-B8EB-44B4-8DEA-FC8351297C8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0350" y="928537"/>
            <a:ext cx="6315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lang="ko-KR" altLang="en-US" sz="3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기온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기온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0350" y="2823505"/>
            <a:ext cx="2268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권한준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김미소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김원중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김민교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0843" y="2466008"/>
            <a:ext cx="41719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4445" y="4671060"/>
            <a:ext cx="41719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66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3472" y="6469082"/>
            <a:ext cx="73977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E8B336"/>
                </a:solidFill>
              </a:rPr>
              <a:t>자료 출처</a:t>
            </a:r>
            <a:r>
              <a:rPr lang="en-US" altLang="ko-KR" sz="1100" dirty="0" smtClean="0">
                <a:solidFill>
                  <a:srgbClr val="E8B336"/>
                </a:solidFill>
              </a:rPr>
              <a:t>:  </a:t>
            </a:r>
            <a:r>
              <a:rPr lang="ko-KR" altLang="en-US" sz="1100" dirty="0" smtClean="0">
                <a:solidFill>
                  <a:srgbClr val="E8B336"/>
                </a:solidFill>
              </a:rPr>
              <a:t>기상청 기상자료개방포털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err="1" smtClean="0">
                <a:solidFill>
                  <a:srgbClr val="E8B336"/>
                </a:solidFill>
              </a:rPr>
              <a:t>기온분석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smtClean="0">
                <a:solidFill>
                  <a:srgbClr val="E8B336"/>
                </a:solidFill>
              </a:rPr>
              <a:t>대관령</a:t>
            </a:r>
            <a:r>
              <a:rPr lang="en-US" altLang="ko-KR" sz="1100" dirty="0" smtClean="0">
                <a:solidFill>
                  <a:srgbClr val="E8B336"/>
                </a:solidFill>
              </a:rPr>
              <a:t>_19040101 </a:t>
            </a:r>
            <a:r>
              <a:rPr lang="en-US" altLang="ko-KR" sz="1100" dirty="0">
                <a:solidFill>
                  <a:srgbClr val="E8B336"/>
                </a:solidFill>
              </a:rPr>
              <a:t>~ 20210610 </a:t>
            </a:r>
            <a:r>
              <a:rPr lang="ko-KR" altLang="en-US" sz="1100" dirty="0">
                <a:solidFill>
                  <a:srgbClr val="E8B336"/>
                </a:solidFill>
              </a:rPr>
              <a:t>자료 기반</a:t>
            </a:r>
            <a:endParaRPr lang="en-US" altLang="ko-KR" sz="1200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8" y="189294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907919" y="259461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82626" y="2641884"/>
            <a:ext cx="62247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353177"/>
            <a:ext cx="4468782" cy="4897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3178" y="5542442"/>
            <a:ext cx="6157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9378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선택한 지역 데이터 준비하기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0" y="974884"/>
            <a:ext cx="3754191" cy="2983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2940" y="1178084"/>
            <a:ext cx="3014925" cy="63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406992" y="1178084"/>
            <a:ext cx="0" cy="51623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91" y="1096805"/>
            <a:ext cx="6876036" cy="53408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567865" y="1514014"/>
            <a:ext cx="1491815" cy="13921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36" y="1351521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err="1" smtClean="0"/>
              <a:t>최고기온과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날짜 구한 코드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3" y="1351521"/>
            <a:ext cx="6375134" cy="39539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5810838"/>
            <a:ext cx="7920000" cy="5417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기온과 날짜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3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036" y="11222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최고기온의 전체 그래프 코드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6" y="1504325"/>
            <a:ext cx="4639414" cy="27327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22" y="1525548"/>
            <a:ext cx="6886485" cy="48471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36" y="1351521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최저기온과 날짜 구한 코드</a:t>
            </a:r>
            <a:endParaRPr lang="ko-KR" altLang="en-US" sz="1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기온과 날짜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3" y="1389158"/>
            <a:ext cx="6205087" cy="39240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53" y="5819663"/>
            <a:ext cx="8943493" cy="5318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4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42" y="1525548"/>
            <a:ext cx="6955242" cy="48471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036" y="11222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최저기온의 </a:t>
            </a:r>
            <a:r>
              <a:rPr lang="ko-KR" altLang="en-US" sz="1400" b="1" dirty="0" smtClean="0"/>
              <a:t>전체 그래프 코드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0" y="1525548"/>
            <a:ext cx="4764760" cy="27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976" y="11222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일교차 구한  </a:t>
            </a:r>
            <a:r>
              <a:rPr lang="ko-KR" altLang="en-US" sz="1400" b="1" dirty="0" smtClean="0"/>
              <a:t>코드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76" y="1142520"/>
            <a:ext cx="6303645" cy="36872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5481956"/>
            <a:ext cx="12020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ㅌ</a:t>
            </a:r>
            <a:r>
              <a:rPr lang="en-US" altLang="ko-KR" dirty="0" smtClean="0"/>
              <a:t>````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976" y="11222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일교차의 </a:t>
            </a:r>
            <a:r>
              <a:rPr lang="ko-KR" altLang="en-US" sz="1400" b="1" dirty="0" smtClean="0"/>
              <a:t>전체 그래프 코드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41" y="1430065"/>
            <a:ext cx="4647915" cy="3234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5" y="5587770"/>
            <a:ext cx="11012805" cy="6746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976" y="497221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일교차의 </a:t>
            </a:r>
            <a:r>
              <a:rPr lang="ko-KR" altLang="en-US" sz="1400" b="1" dirty="0" smtClean="0"/>
              <a:t>전체 </a:t>
            </a:r>
            <a:r>
              <a:rPr lang="ko-KR" altLang="en-US" sz="1400" b="1" dirty="0" smtClean="0"/>
              <a:t>그래프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20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0350" y="928537"/>
            <a:ext cx="6315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lang="ko-KR" altLang="en-US" sz="3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기온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기온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466008"/>
            <a:ext cx="103560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138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239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120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rentalhub-lg10</dc:creator>
  <cp:lastModifiedBy>rentalhub-lg10</cp:lastModifiedBy>
  <cp:revision>7</cp:revision>
  <dcterms:created xsi:type="dcterms:W3CDTF">2021-06-13T22:35:55Z</dcterms:created>
  <dcterms:modified xsi:type="dcterms:W3CDTF">2021-06-13T23:31:44Z</dcterms:modified>
</cp:coreProperties>
</file>