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  <p:sldId id="1065" r:id="rId3"/>
    <p:sldId id="1066" r:id="rId4"/>
    <p:sldId id="1068" r:id="rId5"/>
    <p:sldId id="1067" r:id="rId6"/>
    <p:sldId id="1069" r:id="rId7"/>
    <p:sldId id="1071" r:id="rId8"/>
    <p:sldId id="10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A130-48A6-4A6C-9663-B3DCC305A75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353177"/>
            <a:ext cx="4468782" cy="4897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3649" y="2955366"/>
            <a:ext cx="6157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분석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with python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대관령의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최고기온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최저기온</a:t>
            </a:r>
            <a:r>
              <a:rPr lang="ko-KR" altLang="en-US" sz="2800" b="1" dirty="0" smtClean="0"/>
              <a:t> 구하기</a:t>
            </a:r>
            <a:endParaRPr lang="en-US" altLang="ko-KR" sz="2800" b="1" dirty="0" smtClean="0"/>
          </a:p>
          <a:p>
            <a:pPr algn="ctr"/>
            <a:endParaRPr lang="en-US" altLang="ko-KR" sz="2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786" y="159853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5</a:t>
            </a:r>
            <a:r>
              <a:rPr lang="ko-KR" altLang="en-US" sz="2400" b="1" dirty="0" smtClean="0"/>
              <a:t>조</a:t>
            </a:r>
            <a:r>
              <a:rPr lang="ko-KR" altLang="en-US" sz="1400" b="1" dirty="0" smtClean="0"/>
              <a:t>   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권한준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김미소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김원중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김민교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126435" y="6433330"/>
            <a:ext cx="73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자료 출처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기상청 기상자료개방포털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기온분석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대관령</a:t>
            </a:r>
            <a:r>
              <a:rPr lang="en-US" altLang="ko-KR" sz="1400" dirty="0" smtClean="0"/>
              <a:t>_19040101 </a:t>
            </a:r>
            <a:r>
              <a:rPr lang="en-US" altLang="ko-KR" sz="1400" dirty="0"/>
              <a:t>~ 20210610 </a:t>
            </a:r>
            <a:r>
              <a:rPr lang="ko-KR" altLang="en-US" sz="1400" dirty="0"/>
              <a:t>자료 기반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718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1)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선택한 지역 데이터 준비하기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_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6" y="2156990"/>
            <a:ext cx="5487784" cy="43618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9447" y="2496106"/>
            <a:ext cx="4076707" cy="63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5602941" y="1424479"/>
            <a:ext cx="0" cy="51623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1" y="2146763"/>
            <a:ext cx="5628906" cy="437212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422531" y="2813538"/>
            <a:ext cx="1863969" cy="1011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최고 기온과 날짜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err="1" smtClean="0"/>
              <a:t>최고기온과</a:t>
            </a:r>
            <a:r>
              <a:rPr lang="ko-KR" altLang="en-US" sz="1400" b="1" dirty="0" smtClean="0"/>
              <a:t> 날짜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3" y="2395265"/>
            <a:ext cx="6375134" cy="3953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19" y="5212080"/>
            <a:ext cx="7920000" cy="5417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04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최고 기온 전체 그래프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최고기온의 전체 그래프 코드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4" y="2540645"/>
            <a:ext cx="4639414" cy="2732720"/>
          </a:xfrm>
          <a:prstGeom prst="rect">
            <a:avLst/>
          </a:prstGeom>
        </p:spPr>
      </p:pic>
      <p:sp>
        <p:nvSpPr>
          <p:cNvPr id="3" name="AutoShape 2" descr="data:image/png;base64,iVBORw0KGgoAAAANSUhEUgAABBgAAALeCAYAAAAAgKL6AAAABHNCSVQICAgIfAhkiAAAAAlwSFlzAAAewgAAHsIBbtB1PgAAADh0RVh0U29mdHdhcmUAbWF0cGxvdGxpYiB2ZXJzaW9uMy4yLjIsIGh0dHA6Ly9tYXRwbG90bGliLm9yZy+WH4yJAAAgAElEQVR4nOzdd9wcVbkH8N9DaAqicm1cQBHvFeUqlktVARFFURT1Kl0IRUSKdKQJhBJBivQeAoQQeoAQTAIhQEIIoQUC6QklDUjvPef+Mfv6zrvv7E45Z+Y8M/v7fj75ZN/d2TPPTp9nThFjDIiIiIiIiIiIbKzjOwAiIiIiIiIiKj8mGIiIiIiIiIjIGhMMRERERERERGSNCQYiIiIiIiIissYEAxERERERERFZY4KBiIiIiIiIiKwxwUBERERERERE1phgICIiIiIiIiJrTDAQERERERERkTUmGIiIiIiIiIjIGhMMRERERERERGSNCQYiIiIiIiIissYEAxERERERERFZY4KBiIiIiIiIiKwxwUBERERERERE1phgICIiIiIiIiJrTDAQERERERERkTUmGIiIiIiIiIjIGhMMRERERERERGSNCQYiIio1EXlXREzt31YFzveC0HwvKGq+VG4i8sPQdvOsw3LbyjSuyiQiIkqLCQYiIsqViDyb9Ua87ib+2XwiJCIiIiIXmGAgIiKqEBHpGkrK3Ok7HqoWbl9ERNQMEwxEREREREREZG1d3wEQERHZMMZs5TsGIt+MMeI7BiIiItZgICIiIiIiIiJrTDAQERERERERkTUmGIiIqNTSDlMpIj8RkftE5H0RWS4iM0VkqIgcJyIb1abJNASliKwrIoeKyNMiMl1EVtTKf1RE9sn8I5PN+87aEIU9Q28fFh6+MOmIHCKyp4jcLCJvi8jc2u+YISIDReR4EflYgng6DZsoIt8WkZtEZLyILK79e0lEjhWRTs02RWT72u8aKyJLRGSOiAwRkYMTzL9TZ4Qisp6IHCYiT4nItNrvmlZbP/vGlZknEflRbbucUtsu54jI87XlvV6C7ycaplJEPiMip9W20Rm1ea0Skfm19f2QiJwiIl+u+56T7UtENhaRv9S2pWm1+c8TkbdE5HoR2Snutzb6vSLyLRG5plbW3Nrnj4rI50RkZe3vNSKyecJ5iIi8E5rXr5J8j4iolbEPBiIiagkisj6AHgAOqfvoC7V/PwBwnIj8JmP5mwN4AMD3IsrfF8C+ItITwFHGmLVZ5pE3EdkSwN0Afhjx8Wa1f3sBOEtEDjDGDE1R9hkAugPoUvfRjrV/vxKRfY0xK0SkC4DrAPy5btqP12L7YS1hc4gxZk3C+W8G4CF0Xj+b1/7tKyL9ABxojFmS9HfZqm2X1wP4Y91HGwDYtfbvcBH5qTFmtuW89kWQIPh0xMefrP3bFsD/ATgFwBY284uY/z4AbkOwT4RtAOBTAP4HwT54L4A/GmOWpij7AgDnovP2BWPMRyLyOILftQ6ArgAuSVDsngC2qr2eCaB/0niIiFoVEwxERNQq+gD4bejvuQCerf2/JYDdAXwdwU3E4ynL3hjAAADfALAUwFAAUwF8AsAeAD5Xm+5wAOMBXJblB8R4GsBiAF9DcGMEAOMADI6YdmL9GyLy9dq0m9XeMgBeAzAGwDIEN+G7IfhN/wngKRHZ2xgzJC4wEfkT2n/zmwBGAVgDYCcEN7QA8FMA1wL4E4AbARwNYC2AlwGMRXBjuCuAtifrBwB4A8ClcfMHsB6AvrX5rUGwfibXfsvuAD5fm+6XAPqJyF7GmNUJynXhVgCHIfitLyFYZ+sA2BnANrVpvosg8fPzrDMRke0RJFjarv2WARgB4F0AKwBsAuArAL6JIJFTz3b72h9Ab7QnANYAGAZgEoL9Z1cE2xUAHATgyyLyI2PM8gS/7XQA59f+nAxgJIL9cCsAq2rv34ogwQAAR4hId2NM09oeAI4Mvb4zaTKLiKilGWP4j//4j//4j/9y+4fgJt7U/l2Q8rsXhL77bINp3g1Ns1WDaY4MTWMAXAFgg7ppPgfgydrny+Niroutbfo7AWxaN93HAdwbmnYRgI1yXN5dQ/O6M+F3NkKQSGj73pMAvhIx3SYIbv7bppsB4JMNygwv7+UIngD/MGK6U0PTrQJwcu31GADfqpu2C4B/JlmWdcthRe3/VwH8d0SZ59bFe1aO6+eHEdvNSABfq5tOAJxYF9duTcr993QNPu8bmuYhAJ9uMN2GCBIZNzvcvr5SW1dt33sJwH/VTbMOgloTa0LTXZvk99a2m/kAfh0x3Qah5Tkl9J09YmLeNLR+1kbtD/zHf/zHf/zX+R9rMBARUZF+LiKfSTH9jrYzrFW37xZ66xZjzGn105mgGvWvETxV3SHlbDYA0McY0zWi3KUicgSCJhhbInhauw+A+1POI0+nIKi9AQQ3or8zEc04jDELARwrIh9H8NR9MwDHIL5GhgHwY2PM2xFlXikiPwPwYwRP168C8BGCZMRHddOuEZHTAOyN4On+xgB+gaBpSjPrA5gOYC9jzJz6MgFcLCIbIEg0AMA5InJD7ffmaQMET/t/ZIxZXBeXAXCNiPwAwO9qbx8I4PmM89q19v8KAF3r5xea73IECaYnM84nynkI1hUQ1FjYyxizoG6+awFcVetT4ara28eJyD+NMe/ElL8OgF8ZYzotG2PMitr/RkRuR3vTiCMBNKt9czCC9QMEyc3JMTEQERHYySMRERVrBwDHpfiX9kY/ys8QVO8HgCUAzmw0oTFmJYBOyYcEViK4SW9U7nIETTTaWCdOXKl1IHh87c8VAI6JSi7UORtB0gAIbsTi3BKVXAjpU/d39/rkQptaQiCcUEi6LM+rTy7UuRhBLQsgqNFxYMJybZ3Z6Ga/5o7Qa5vtZpPa/0tj5ueUiHwKwP6ht86oTy7UuQZA27ayDoKmMnEeikouROgJoK3py//VYmsk3Dzi9gRlExERmGAgIqLq+2HodX9jzPxmE9duVN5POY9hxpgPYqZ5PfR6q5Tl52l7tPcRMbjRjX2YMWYGgvb3APANEflkzFceivl8dMrp3wq9/nLDqdqtQEwth9qT7vtCb+2RoFxbywH0i5nG1XYztfb/p2v9IRTle2ivCTAbMb+3ltwKJ1WSrIf74icBjDEzATxR+3NDBH09dCIi/wvgW7U/5wF4JEn5RETETh6JiKhY3YwxFySduNYz/Plx08X4duj1Swm/MxLAF1PMo/4GOUr46fkmDacq3i6h11uIyPUJv9f29FcQjDbQ7Kn0W00+A4KbuDYLjDHTY6afG3qdZFmOTvjU/kUEfUAAwHcSTG9rvDFmVcw0rrabB9Bee6dPLclwP4AhSZJKFsLLcaRJ1nnmC+Hvi4jUmow08mqKeG4F8Ova6yMR9ClSL1x74R6ToKNJIiIKMMFARERV99nQ66kNp+poWsp5NLu5bhO+kVwvZfl5+s/Q6+1q/9KKGvYwLG75hG86kyzL8PRJlmXSGinh6T7bcCp3Yn+rMWaViLT9aXPddjGC2jw7I0gK/ab2DyIyEcHIGoMB9DPGLLKYT73wcnwv4XfeDb1eH8FoH836w5iVIp6BtTi+BOC7IvJtY8yotg9F5GPoWLOBzSOIiFJgEwkiIqq6jUOvlyb8Tto26nHD3WkW17whiaY3vjFPnztNbhlLlKTrfUno9SdyiKNeYduNMWYJgiE5T0fHG3gA+G8ARyAYRvIDEflH7UbbhfD+t6ThVB3VT9d0XRhjliUNptYEo0forSPrJvk/tO8TLxtj3kxaNhERMcFARETVF04WfDzhdzbKIxClwjdz1xpjJMO/Z30Fn1CW9e7yKb4KxpiVxpgrAGyNoOnQXxD0XxBukvJxBEmIIY6SDOH9L+l+VT+d63VxB4LhMAHgYBHZMPQZO3ckIrLABAMREVXd7NDrLRJ+J+l0VfBh6PUXvEWRr6T9aWwZej274VQlZwJvGGOuM8YcaIzZAsB3EYyy0GYnBCO52Ao3X0i6HrYKvV4JxwmGWh8fbcNwfhrtTUW+gqCWBxAk3upHNyEiohhMMBARUdWNCr3eKeF31AwjmUHaavfhji+/J6EG/xXyDRFJ8vQ83OHla3kFo5Ex5nVjzBHo+NT+V1GTpiw6PArGjiLSJcF3vhf+fsomNkndGnrdVmvhCAT9UwDAg477oiAiaglMMBARUdU9G3r9i7ghFUXkBwg6gCurcI/3STpAfAFA29CdWwD4pfOI/NsQwO+bTSAi6wMID984JNeI9Ho89PrzEZ+n3b6GIxgmFAg6fPxFs4lFZB0Ah4feeibBPLL4F9o7ff2RiPwXgK6hz9k8gogoAyYYiIio6gYAmFF7vTGA7o0mrN1kXlFEUDkKD2u4edzExpgVAK4OvXWjiMR+r42IRN2EanShiDQb7eJstC+vSlWPF5ENRGTj+CkBdGwmEjV8Zdrtaz6C4TDbXC4izTptPB7AN2uv16JjTQNnjDFrEPTFAAS1Fu5B+4gqY40xL0R+kYiImmKCgYiIKs0YsxrABaG3jhWRy2rJhH8Tkc8CeBhBM4oVKK+3Qq93EpEk7d6vBPB27fXmAF4Rkd/XniZ3IiKfEZGjReQ1BB0CarcSwY3zoFo7+38TkS4ichaA80Jv/90Y02xYxLLZDMBUEblCRLZvNJGI/ARAt9Bb/4qYLMv2dSHaO3v8KoCBIrJ13bzXEZETAVwVevsGY8y7CcrPqgeCJAbQsflUj4hpiYgoAZvxlImIiMridgRVs/et/X0GgCNF5FkAcxE0DdgDQVX6KQAeA3Bybdq1KBFjzAciMhxBO/YNAbwhIgMAzET7b5lsjLkp9J3FIvIrAE8D+DKCzh4fADBbREYA+ADBU95NAWyLYFjDtuRDXlXYXXoIwH8h6FtjnIgMBTAZwfCHuyG4AW/zPIDLCo8wf58CcCqAU0VkLoK+EaYjaPLwOQDbIRhdos0EANfUF5Jx+5osIkchGAazC4K+LsaH1sPGAHZFxxoRIxDsp7kxxkytxf7z0NsrAdyd53yJiKqMCQYiIqo8Y4wRkf0B3AnggNrb/4FgzPuwsQh6lD809F4Zn2SfiODG/xMIbiwPqPv8OQA3hd8wxkypPd2+GcDvECQUPgNgnybzmQ9gtKOY87QKwXp9GMDOCJJJe0RM1x/AAbVaL1WyCkGtnA1qf28KYM8m0z8L4EBjzJIGn2fZvu4XkSUIkn2fR3AN2mg99AFwlDFmecRnrt2KjgmGx40xsxpNTEREzTHBQERELaHW18CBItITwFEInqJ+DsA8AJMA3AegpzFmiYhsGvrq/E6FKWeMeUVEtgNwAoIbuK0RPCVu2oO/MWYugP1E5BsADgTwQwQ1Gv4DwdPp+QiW1WsIajs8VdBNoDVjzAwR2R3AIQAOBvA1BAmUOQBeRrDuH/UYYm6MMdNF5D8A/AhBTYH/RVCj47MA1kcwDOR7CJbD/caYp2PKy7p9PVHrTPEIBImr/0GwDpYh6CdlCIC7jTEvNS7FuSfRMfnCzh2JiCxIPiP/EBERlZeIvID2ofJ2LviGhxwQka4Aetb+vMsY09VfNKRVLen0bO3P9wBsbYwpVbMoIiJN2MkjERFRiIh8Ce0dvq0E8IbHcIgoX0eGXt/B5AIRkR0mGIiIiGpERBB0bNdW1btvWZoAEFE6IvIFAL+v/bkabB5BRGSNCQYiImoJInKhiJwoIp9p8PlWAPqifaSJNQCuKCY6IiqSiHRBkEzcsPbWA8aYGR5DIiKqBHbySEREreKLAP4G4AoRGQ1gHIAFCDqn+xqA76BjJ3UXG2NeKTxKIsqFiByEYKjStmExv1r7aAWACzyFRURUKUwwEBFRq1kXQTLhOw0+XwbgPGNMIbUXROQQBEMn2phojLnGRTzUkYjsBOAPtuUYY453EA7Z2QvAYRHvn2KMmVh0MEREVcQEAxERtYqTEAyD9yMEw+N9FsEQeV0AzAUwHsBgAD2MMTMLjOvHiL7pSeM5BNW9yb2vAzjOQTlMMOiyCMCrAK40xjzhOxgioqrgMJVEREQeicidcJBgMMb80D4aqlc33GVmxhixj4aIiEg3JhiIiIiIiIiIyBpHkSAiIiIiIiIia0wwEBEREREREZE1JhiIiIiIiIiIyBoTDERERERERERkjQkGIiIiIiIiIrLGBAMRERERERERWVvXdwCtTkQ2APDN2p+zAKzxGA4RERERERFVXxcAn629Hm2MWeGiUCYY/PsmgJd9B0FEREREREQtaQcAr7goiE0kiIiIiIiIiMgaazD4N6vtxciRI7HZZpv5jIWIiIiIiIgqbubMmdhxxx3b/pzVbNo0mGDw7999Lmy22WbYYostfMZCRERERERErcVZP4BsIkFERERERERE1phgICIiIiIiIiJrTDAQERERERERkTUmGIiIiIiIiIjIGhMMRERERERERGSNCQYiIiIiIiIissYEAxERERERERFZY4KBiIiIiIiIiKwxwUBERERERERE1phgICIiIiIiIiJrTDAQERERERERkTUmGIiIiIiIiIjIGhMMRERERERERGSNCQYiIiIiIiIissYEAxERERERERFZY4KBiIiIiIiIiKwxwUBERERERERE1phgICIiIiIiIiJrTDAQERERERERkTUmGIiIiIiIiIjIGhMMRERERERERGSNCQYiIiIiIiIissYEAxEREREREfl37bXARhsBW24JPP+872gog3V9B0BEREREREQtbs4c4MQTg9dLlwK77w4Y4zcmSo01GKh8evcGttkG2HVXYNw439EQEREREZGt3r07v7dyZfFxkBUmGKhc5s4FunYFJkwAhg0DTj7Zd0RERERERGRr3rzO7w0dWnwcZIUJBiqXW28FVq9u/3vAAH+xEBERERGRG1HNIdauLT4OssIEA5XLsmW+IyAiIiIiqp7x44H99wcOPRSYNs13NFRS7OSRiIiIiKjeokVAt25Bx3Onnw5su63viIjyYwzws58B774b/D1xIvDii8XHQKXHBAMRERERUb2jjwbuuy94/dhjwAcfAOuv7zcmory8/HJ7cgEARowIkmyf+IS3kKic2ESCiIiIiKheW3IBCDqfC/9NVDWLFnV+b9WqYmMQ6fzeyy8XGwNZY4KBqMxWrwZuuw248kpgwQLf0RAREVXXjBm+IyDKT9TNfdGimkicc07xcZAVNpEgKrNjjgF69Ahe9+oFvP66jhMEERFR1bz3nu8IiIrFPhEoA9ZgICqztuQCALzxBjB8uL9YiIiIquzmm1mLgaor6gEVEwyUARMMRFUyZYrvCIiIiKqre3ffERARqcYEA5ULM6nNsXkEERFRfvr18x0BEeVpzRpg6FBg/HjfkZQWEwxEVcIEAxERUX74oIOqiteQwf69117AbrsB//M/wN13+46olJhgoHLhwa9d1EUOlw8RERERudBqCbXBg4Fnngler1kDHHaY33hKigkGKpdWO9A1w2VBRER5mT8fWLzYdxRuzJtXnd9ClBd28gj07+87gkpggoGorFiDgYiI8nDhhcCmmwKf/zzw4IO+o7Fz7rnBb/nCF4BHH/UdDZFevIYkR5hgoHLhwa/d2rWd3+PyISIiGx99BJx/fpDEXroUOOoo3xFlN20acMklweslS4A//tG+zFZ7okutrejtnftXJTDBQOXCA0871mDQq3//4Mnfpz8N9O7tOxoiouQGDOj498KFfuJw4bHHOv49e7afOIjKKu1194UXAh//OLDNNsCoUfnEROoxwUBUVq6SLVdcEVQd3WknYMIEN2W2onvuAbbYAth2W2CffYKngPPnA8cdB6xYkb68KVOA738/SFS0PYEj0mT1auDEE4NtdO+9g22eyi/q3FLW/gv4UIIouddes/v+5MlB7adly4Lryb/9LX0ZvvdZPqhzggkGKhfu+O1c1GCYPBk4/XTgww+BkSODtqqU3qJFQTXi6dOBsWM7frZgAfDCC+nL7NYNGD48uGk791xgzBg3sRK58vTTwLXXBtvogAHBayq/qHPL448XH4cLedys+L4BIsrL2Wfbff8f/+j49xNPpC+D+1clMMFAVFYu+mD4+987/l32zrx8eeihbLUUmqkfeznLkwCiPB1xRMe/WdOmGqIu8NesKT4OF1au9B0BUXlEXVcW+X2tjj4a2H77oMZvVX+jY6VMMIjIJiJygIhcKSLPicgkEVkgIitF5CMReVZEzhCR/0hY3vdE5B4ReU9ElovIByIyUEQOzPu3UErMbLZzsSxc3xS3qtWrm3/uYl3xQpm0WbbMdwSUh6jjVVkvqu+/33cEpN2gQcCPfwwceigwa5bvaPThdTdw223Aq68GNX6HDfMdTSmUMsEAYEcAfQCcAmA3AF8BsAmA9QB8FsDuAC4DME5EftqsIBG5AMBQAAcD+CKADQB8HsBeAO4VkSdEZMN8fgaRBXbyqAeXO7Wi+fN9R0B5iEomZEkwjB4N7LcfcOSR/vrnePllP/ONMn48cOCBwGGHBaNbkH/z5gV9Jg0eDPTqFfQpU6THHwd+/WvgnHP0PvApOsHwxS8WO796cddzxxxTTBwlt67vACxMBTAEwKu11zMRJEy2APA7AL8F8BkAj4vIjsaYN+oLEJE/ATi/9udkAN0BjAbwnwBOBLAHgF8AuAPAQXn+mJawahVw2WXAxIlBdaPvfz99GbyRa1fWJ0pVFLdd8gkAVc3Spb4joLwsWND5vXHj0pWxejWw557tT4SnT+88OkUrMQbYYw9g5szg7/vu03tD2UpuvDG4Nm3Tpw9w773FzHvCBGDffYPXjz0GrLcecMEFxcxbsw2VP9P98EPfEZRCWWswDDHGfNEYc5gx5lpjTF9jzAhjzHBjzAPGmP0QJBkAYH20JxH+TUQ2RVDLAQDeB7CzMeYOY8zLxpjHAPwEQL/a5weKyA/z/UktoFu3oB353XcDu+8OzJiRvgzeqLVjDQYi8uWOO3xHQHk57bTO79V33hanf/+O1c0HDrSLSZMs1yGvvtqeXACCJm/vvecuJsrG57Clf/1rx7+7dfMTR5yir7v58KwSSplgMMbE9jZkjHkUwPjan7tGTHIUgE/WXv/VGNPhKFObx7EA2uZ1erZo6d/CHYCtWQNcdJG/WKqACQYi8oVPcXSaMiVI5Pfo4fdCfe5cf/PWaMmSzu9ddlnn96hYPh9aTZrU+b1zzw2aa7Qy7Q8SeZ2dSCkTDCksqv0fVd/m17X/FwJ4JOrLxphpAJ6u/bmniHzCbXgtbvz4+Gnqccdu5yLBwOXpBptIEJFvixYB3/0ucPHFwbC5F1/sLxaeWzpaN6JF8oQJ2cp67bWgRgk7myu3qOuCSy4JOpwcMqT4eAAdzXZcJkaHDAn2ldGj3ZVJiVQ2wSAi2wD4du3PcXWfrY+go0gAeNEY06x79udq/28AYHunQba6LDddEye6j6OsWI2ss1GjgJtvTt9e2BYTDNRqRozwHUG1LF8O9OwZjHqQ9dh+/fUd+084v1Pr0OKUPcEwZUpwLnElanlkWc+jRgE77xxUr99tN+Dpp+O/E2XQoOD3+WwisGQJcPvtwMMPl/8cuWYN0Ls3cNddHft0aKbZbz7ySDdxpfHAA9Hvl7WJRL9+wI9+FOwrO+xQ/HVhiytzJ4+diMjHAWwO4JcAzkD777u6btKvAuhSex23xYU//zqCjiUprajqgWlNmhR0wEOBvJpILF4MbLyxfTlFGzYsOJmsWgV87GPAyJHAN75RzLzjlnvZL7aJ6mW9saFoP/95+1PLZ54Bbrkl3ffXrtXVhrvMx7x33gG+/e2gRkiestxInXRS+w2sMcDhhwNTp6Yr48YbgeOOC15fdFHw4ObjH08fiw1jggTJa68Ff59+evp+PjQ59ND2ziEfeii4uY3T7Mb9nXeyxTFnTtDfyTbbAP/7v+m+u//+0e+nSTC42O9dJTQOOaT99YoVwBlnBKN2xCnzsUuR0tdgEJGuImJExABYAmACgCsRDDUJAJcCqO8SdovQ67ixgsJH7i0zxLdFs38AvpC2zFLaeuvO76U9iJx9tptYqiKvBMNNN9mX4cOf/tR+4bVsWXRHZURE2rz1Vscq0bfeGjwRTePQQ3VUb26j+SI9btn+7W/NkwtZboCilkeWcp57ruPfWYa7bEsuAEFn27femr4MIGji0b9/9KgjcZ59tj25AACXX54tBlsuttNFizqOPPHEE8mSPq5rBsyfD3zrW8DBBwM77hgkOlwoaw2GhQs7/p0k6UPOlD7B0MQoADsaY84yptPeEe5LYXFMOeFH71ke606N+adokOYcuRgD+8EH7ctw6b33gKFD/V3UuUgwRJXxzDPZ4vFtzJiOfxfZa7nmi2ki0i2q6V+ai+yPPgqqZ2unpRp8377NPy/qWkNLM8f6pEUSAwcC3/wmsM8+wHe+E9zcpvHmm+nnmQebbXLatOAaMDw6SJskCQbX6/+WW4LhYNvKPuAAN+UWvd9qOU40wuu9RKqQYHgUwDdr/3YEcCCAvgj6X+gjIvtEfCfc6WOz/hcAIHz3+DGLOKlKBg0Cvv71oIrfTjsFT8yL5uLkdM89nd/TfnBvVTypEVGUtpuKKGlrcrkY/WH+/OgbSC3nluefL36ervpgsOVqHRx+eDDUJhBU57/hBjfllsWwYR2vAeslWbeu94dH6vqrT1sLqpGy1mAgr0qfYDDGzDfGvFX797Ix5j5jzG8BHApgawCPiUjXuq8tD71eP2YWG4ReZ7mL3DLm3w4ZyvRjyRLg3XeB1avdlKflYiOLo45qTyq88QbQq1fxMdjWYJgzx10srY43/0SUVZ7nwiuvTF6F/Y03gM99zm5+Y8cC224LXHFF58+0nPN9xOEiwWCb/DEG2G8/uzKAoGPI+qf2d99tX64PWTurPfbYoL8qILr2ho8Ew3rruS2vTdkSDB991DzpGofXc06UPsHQiDGmF4AHEfzG60Vk09DH4cZ1cc0eNgq9jmtOERXHtGb/AHyQtkwvxowJsrVf/nKQsc278yPt6qu/9exZ7PyNAf7wh87vpzkwRo3BTERUNsYAH34YtCevytOv998vvqwzz7R/6nnBBdFVxoHqJBh8/I5+/YAvftGujJEj7dvl95tImdUAACAASURBVO4NbLFF/HRZ+LgmeemlbN+LG/YwyX7kejtaJ6dbujI1kejRA9h88/y2UcDvyCslUtkEQ81jtf83AvCz0PvhXnHitsJwx44pu+qtkL/9rf2m+sUXg6F4bGm52CijV18FBg/u/H6aBIOmLO3q1eW+MdC0LIlaydq1wPe+B3zhC8GF5ac+1blzrzK67LLi5zlggH0ZjYa6A/Sc832ca2zPEUceaT8a16OP2n0fcNeZaNTyuOQS+3K18FGDoSoaLbu45WVMULvYVS1rslL1BMOs0OsvhV5PANCWXvxaTBnhz8e6CKqU6tt2nXCCfZlVOrgW/VtcNMl44w37Mly46CJg/fWDG4RwT+pl4jrBsHx5/DREFBwzwtWcFy0qR4eHYVHnj9tuKz6OvGk558fFUVTCOM1xftas+GniuFj+eSZn7rwzv7KLlqQ2hutlmdd2W5YmEivjutSjIlU9wbB56PW/mzcYY1YCGFn7cxcRadYPw+61/1cAeMVteESOpTnB3HxzfnEkNX06cN55wQls1iwOLdnmiSd8RxBYuzYYd32jjYIxtSdP9h0RVVGvXsCmmwY1EAYNSvfdSy/t/N6xx7qJi9zSkmCwreHiapjKUaPs4kirUdysgedekj4ptOwPcdLEuXRp5/fSjiLXaH5xceTVRIQyqfra+H3odX2Dqba6YpsA+G3Ul0VkCwA/rv052BjT4h0PUENa2qgV2USirRflrbbqXMMlqfonFuFxsX0ZMwbYYYfgZidpz9iuL9D++Ee35WX10kvANdcEFw2vvRZ9M9dqXnkF2G67oD101CgslM6yZUFCYN68oA+F448vz4U3pZN1vT7+OLD11sA22wDPPmsfx9NP233/ww/Tf0fzTbyP/e3lio/QnuRmtyzNQtNsHw8/3Pm9W25JN7+sy0XzPtaCSplgEJGuIrJhzDQnA/h57c93AAytm+R2AG1dK18qIv9R9/0uAG4E0KX21uVWQZMea9cG1fK32QbYf//0PTNHHfy0XBAXeYA9+mhg3DjgvfeAI47IVj1Ny3ILO/304CZyxoygKdCMGfZllvXEd+qpHf++/XY/cWhywglBB19TpwbtPVu9w1tbgwe398YOABMn+hn2l/KX5Xi/ahXQtWswFOKECcF5x/a8EdXrf1iS8letsovBh7ff9h1Bu6onZ3//+/hpXFTpnz8fOOig4Ho2r+FX0+xvUc1+zjsv3fxs+mBwoazXa8qUMsEA4AIA00XkVhE5VES+LyLfEpEfiMifRWQYgKtq064EcLQxpkOXrsaYuQD+WvvzSwBeEpHDRWR7EfkVgKcA/LL2eR9jzLN5/ygqyLBhwQFvwoSgQ6qrror/TlhUr8Mab5TztHRpMBxZmwULojudLKMnn2x/bUzwBD9OVU9IrsbRrpJwe/8VK5p3akfxoi4mbfenLN/v2zcYz/43v7Eb4oway/Jk8oUXgtotbSZOtB+u0cWN3WOPxU+jTf/+0e9X9fzl06abxk+TpSZMvWuvBfr0Ca5n85L0+ta2E9K4+bXadXbJlTXBAACbAvgjgLsADAMwCkEthRsBfL82zTQA+xhjIuvDGWNuAXAhAAPgKwDuAPAygtEn9qhN9iSAI/L5CeTFccd1/Dttz8XHH9/5vaTjjOfNxYVCkt8SdaDPcvGo7YQRlTxK0hGX6ws0V+U98EBQlkhQy8TVBUCritrG2WN1+c2eHTxxHDky6Gn/lFN8R5RO3PHCRa//Ljz4YPrv+EhyJjn+nn+++zIpaKJYBUVd26TdDrNI+luuu87N/MrSdISaKmuC4acATgXwCIA3AXwIYDWARQAmA3gYwOEAtjHGPNWsIGPM+QB+AOBeBMNQrgTwEYIaDAcZY35hjGGX7nnwdcKNqx6Z5fsTJ9qV6YqLPhhataOcVauAvffu/H5ZT3aTJgVNgNr07Al07+4vniro29d3BK2h6BoM117b8Ua26Foptjcjcd93deFv6/DDgSlT7MvRkJhOeyNc9QSDq3Vy5pluyiF3kq7bs87Kd35FNZEgJ0p5J2GMGW+MucoY83/GmG8ZY75gjFnPGLOJMea/jDG/M8bcaYyJ6M40srzhxpiDjTFfNMZsYIz5vDFmL2NMn7x/C3ngo/ptmQwfXty8NJ0Q+vXrWBW3jYt2q2l/p4snjt26dX6PCQY7BxzgO4LqyeMYkDYpGLXfV0mSHu2LkrY9NsXTdB61NXu27wiCfqVsVWmdFM33Q52qX+MXpJQJBiIreR08NHT65GoUifHj08/75JOByy/XsRyyaNQ0ZMiQ+O+63qaihnpKa9o0+zI0GTs2GDLzn//01yyBzSHiFX1h7WLf831Ba6tMF8QzZ9qXUabf2ybPmKt0M6th3brooyPJOvnEJ+znU4Sit6+yH48JABMM1IpsTx6NToBRw/PkJe/xrOOqukXNf+JE4IwzOo88kLYcX2xiiVvuPi6aunSJn6YsFi4Edtwx6HDzlFOAc87xHRE1Mrp+ROgYGo4BvKAtFw3bjCa226+Gm/o2mmKxkaQT0LJsx0XH2agWLZtIlAoTDNR6PvjA7vuNToAunszYcnVyfuut7N9N0963KieEIi6K0lbjrsqoHgBwww0dhzL8xz/8xVLPxwXxwoVBsqVnT30jfaTt4yaqxhOfmKVTleOoFnns03muI9vt18X272qZaUgwuIghSX894XOaZv36FTev118HBg0qbn6UGyYYiMoo75OwhpM8dfTZzxY/zzffzP7dNWuA++4DevWybzYTHhK11RkD7L570FzkiCOAY4/1HVFHaW+kDj00nzjS8H2D7nv+RRo61L6MMp6fNCcYno4caC0dV78v7bqdOxe47TZg4EA38wdaa39MwlXnjXE++gj47ncbf871Uirr+g6AqDCvvBL0rG+r0YgRRR78XMyr2Ym8qJEkeMJIbuONi59nkiE6GzniiPbO5e6/H3jiiexllfGGIi8vvACMGtX+9623Arfc4i8eG8uWRW9jrMGQTpn2Dxd99PC80ZHt9uviSbqrkbTSbMsrVgQ3pG2dMu65Z/D0u1VHwiqzhQuBbbf1HQU5xL2QWsP99wdtuA880Hck5VCmC1YNilheZbpoWry4Y8/1/fsD776bvTwN2+Mbb/iOIKBlSNxG0tz82SSwqB1vuPWz6fvpww+bf162BNkLL7gpp1evjiM+DB4M/OEP9uXefLN9GZTO9dcDc+bYleGrFg1FKtEVK5GFAw5ojYuwNL+x2bRFHWCrsk6KWF5lOuktWtT5valTs5fn6rdPmgS8+GK2fgtOP91NDFWXZp9utF5dlEHVVcZ13sdi1HMXTRg0+fOfG3+WJpH+/POd37v3Xvt+tq66yu77lF6SJi5VuV5sEUwwEPm0aFHQ6/qSJcXPW0MTiUsu6fxeFU8iaS6IGw2FWMaLaldc/PbevYGvfx343veAn/40/Xb21FP5xZZG1PwaDbFK2WnrPLMZF9tgmWqTlPEcYdNx3RlnNP+8bMuj2UgzabblRiMlhWs1EJEXTDAQ+fLOO8A3vwlstx3w7W8D06Yl/26jCwpXFxozZrgpp5nVq6Ordg4YkP+8o9gsO5cXeI2e9Jc9wZDnMKBJHHJIe/Jm8OBqjbKhqQ+GNOu5USeiGvpg2HNPN/0FlMU99/iOgBpxdT7ebTc35eQpzbG+0bSNkvRUbZoSbfPmBbUlX3wRGDEiGB2jxTDBQOTKs8+mm/7ii9sz7ZMmFT/03muvNf5s7ly7sl95JX6aRrU2Hn7Ybt4+uHraed11wNZbR39WpgSD61jz+O1FDr2Vtxtu8B1BuzvvTD5t2mNmHtauDYb7rPfcc8mGmquKqGVQT0tNmbjjwdKl0c20fMrz5idp2euvX8x8itKopmWZah9pMW6c3/kn2ba0bX/NjBgR1Jb83veAXXYBfv1r3xEVjgkGyl+jG0mbNtmujR9vX0baG5Y77uj493XXJf+ui7bLeWb5d9gh+3db9eJgxQrgL39p/HmZEgyuLwTy+O09ergvswhRy0LThVevXvbxFPl77r238WeaaobkLcky19LBaLNYH34Y+NzngE9+EujevbiYfEq6v9h0tFuUNM0zGzWRGD7cTSyt5IILfEdQLZrOyZ4wwUD5azSGvauT3bx59mU8+qh9GUWq8sGrjNUb49ZHkvUVVw22TAkG1/L47UuW2PXs7ksrbwd5aNbr/JgxxcRQlnVahuTvUUcF+7YxwDnnZCsjj/Wh4ZxdhtEmZs5MPm2j9XTWWW5iaSX33+93/i72Oc2jSJTlGO8QEwyUv2Y7vYvxl8PD4bW6pAdY27bFGqp7lkkVf1MzZWgiAbjpDEzDhYO27StpPNpHkbDtjb5MkixzLTeozdb5/PnFxZHUhRfmW/sj6bCKNuvv/feD6t55e/vt/OdB+lStiUSZYs0JEwzkV6Oe2dM46ST7MlqN5mGvNNywadTKyyWv386LAGoVH31kX4aP/UV7k6A4EycC55+f7zzOPDNZYsVmuV15ZdCunKrHRS1gaq4Fr9+YYKD8Nes8qqjhEFtF0guIo47KNw5yr9VOUFOnAnvvDWy7bXn7S2hVRfbBoOWp+pAhwHe/C+y0E/Dyy76j6ezqq5t/rrUGg49kgst5/v3v7spq5r774qex+V3XXpv9u20mTAD22MO+nDatdk7MS9IaMHlZtQoYOtRvDK6VKQmaE97dUb6mTwduuqnx51pOEEWPm7x0abHzq1eGtrRp/Otf9mX4PiHE7Qta9pWinHVWMGTp2LH59cvhYp0XvV7K/kQ3zEXcvns/B4Lj6QEHBEORjRwJdO2a7vtFrD8XN7pxCYaitsMyHQuLOtdqTRCFnXCC25FjfP+eqjj7bL/zf+yxZNO56OvKlzIdsxxhgoHys2wZsMUWzafRUoOhWRIkD3kdCG3bPieV5Ptz5tjNI6mFC1tjCKCyn6DSbvO9e+cTR5jmC5I0tP2OpPE0mi7J99esAS69VMdoRCNGdGyCMGYMMHu2fblxHb8WLe6GLo9OMSdN6vxe3tt7GY+1cctkzRpg2rRiYmlk0CC35VV9tIjHH/cdQTH226+4eSXZB1wcx7Sdkz1QcndHlXTppfHTlPFErllRB7Uk80kz7GZY2m3ijjv0jwag6Ul5EdsI9+tiabuYKSKeBx7Q01t81PHHxTI44gj7MlyKSxqfeab7eR5zjPsyW1ERCdsiDR4MvPWWXRnajpv19t1XRwI1b0Wuh0suiZ+mjCOZKcQEA+Xnwgvjp9FSg6FsbA/IRdwAZu3Nu1+/dNMvWJBtPtoU1UTC9uSpsX15nGXLot/XfoEZpUpNJBpJUvX5oIPyj8OGi3UycCBw8sluakPESRLv9dc3/9xFR5Jhc+dGv+9i9BEXRo8udn42DjvMdwTuTJ8O/OQn9uUMHmxfRt66dfMdgR4umkg0Oqa4Vh9LCz504d0dUZUU1UQiT/Pnp+utWsOT/TLd4NkOUXrCCW7isJVmmTdKqpRpvbWJ2t61tUW2bSLx3HPuYvHlwguDJ/q2N91XXw389rfNpynqeO46gRBHSyKhkdNOsy9DQx8iZXPRRdWsIRRl5kzfERBlwgQD+aX5Rlezqi+3P//ZdwTplKnZwfvv231/7Fg3cdh6443k02q5IXEhKplQ9I3fgAFuymm0XrLWftLkhhuAyy4DfvhD+ydvQ4c2f/LmYvvWuI+kjano3zBhgn0ZixfblwE0/+2vvx7//UWL7GNIc0y2MWWKm3KyNj/Qcg7U5PbbfUeQTFEdrLMGAxMM5FkL7nQA8hvGTVMNBpvfOGqUuziSslkmn/qUuzgacbXOzjtPRxy20tyE5nnjUfTy0HAj+Ic/NP+8yGEqNWi2DYwd66ZZ0YoV9mXY+ta3ip1fo+0g732uyH0672194kRg553jp/vZz+znddJJ9mWUgYuaK1Xzxz/mPw8XTSSeeCJ+Gi3XOCXHBANl56L9WqvuyP37+52/bTX5st0AJGHzmzbZJL+y27jaV155xU05abneZtIsD9uEXDNpOhhdsQLo1Qt46KFszRpmzQJuuy3991zLu0+Ash1f4uL98MN85+/i2JBkmf/4x/bzSSPtflv0dqMh6RPnrLOSHaOGDwfeecduXsOG2X0/Kd/Hh6qPXpHW9Om+I0gn7+MxwBoMYIKBbBx+eHHzeu+94uZVhAsuiH6/qCd/RVepzpPtgduYYPgs7UNCuTpB2bbXTxJHESfTNL8jzwvSNM159tkHOPRQ4Pe/B447Lt18Fi4MniAXdRFvo4hhKstEU4KxTDFo3w6StI/3vd7SPAj64IP84qDqKqrjRFeq0ASvBJhgoOyKHD6n0Q150W66yU05jTp2GjrUTflZ5l1Fb78dP80ppwA//WmyqnONFHEDoSXBkETU8nB9ob1mTfJpG/1mVzcwkyfHTzNmDPD00+1/33xzut9w443l6fCr1RIMvm8ii7JkSbHz89VEwuX256Jad57zDysi+exC2Y4PVcf13hlrMDDBQCVx//2+Iwgce6x9GW++me2zsEmTot9PcgBu9N0qOuOM5p+vXh300p63osdVbnbD6+sk7bpfDRc1GFwti3ffjZ9m4sTO76WpYj1wYPJpy65MF5KAfQd5Zfm9J5zgrlNCG1VJTAHuYi7jb8+qlX4rJedqu2jBZEAemGAgv5LuyFU5oZx5ZvOOstZJuEva1EJIOo9mkqw3DevsySebf17Ujf8++6R7Wh0l6b7Suzfwta81/ryIOKJq4px0kttOwNL8Dl9PQuPsumu6PhzKIum+/8ILdt8vQpLaKXH9Ytjuc0VI2v6+yD5A8twOmpXt8rgQV1YZtg1tnnnGdwRUZS6aZLMGAxMMVBKaLjizWrQoGLasmaQHoUZPzJIsJxcJBk1sDtxFLotHH23+uasmEocc0jxxUkQTiUb9ElxzjbsOAtddN/m0Wo8fr70GPPig7yj8GTIk+n0X68vFyA1Aslpl/fo1/zxu37flYnnNmZNsunvusZ9XUmPGRL/vogZDUX1IxQ3dWKUaDEXcRC1blv884rTgzWJTVWsiMXq0fRn1Q5nm3TGyQhW706DSSXpgKkNvzXHefz9+mqQ3vPPmRb+f5Gmoi5tqDRczmiRZHvfdZzcPVydx23WXJI5mJ9Px4+3m32arrZJPq3l7LfKGrSgahqkcNMi+DFf69LEvoxVvas45J7+y77oLeOut/MpvE9c0TFMfDJqPk21a8EbNSty1c7hfIO3iRj9Luv1eeaV9LHHOPbfj32XrCNMBJhjIr1a6aCqi9/399ovPvhb11L4MFytliLGNjwTDl7/sZp5EaZRpv6T8vPhiuunTbje+h4t2qZWupVpJkv59mnnkkeafH3OMXflAsm3PRbLQpiPusNtuK77D2hbEBAORJi5u/rfbrnmV3aISDHnXOlm7FvjTn4C//S3f+SRhWzshiS5d3JSTpInEvfcCG20U3S67BTPxlJKGGgyabrjiYmFCpbNbb238WZWWV95NJKpWg6HVNGomlNSJJzb/PEkfMy507568n5dG4poYp2n+OWGCXSwUiwkG8kvTRaAGrm7+TzjBf8d2eQ+HOXx484vQoqxZEww5aCtuvbgaSSXuJLx6NXDcccDSpW7mlxdNF85F9GtRJhoSDJrknTCp2vJaujQ4h6WVdjn4Pkc2i6GMilhuvGZMZ9YsN+W4eOLfq5d9Gc0MH55v+ZQKEwxERSmiiUSb995r3B9D0s68tPvrX5NNd9pp+Y4W8dxzyaazvZB89103tULibobHjQPmz7efTyM+LqhtbyTihiFsNBpCkfr29R2BO5pqMGi5adLS9ryI5TFkSDVHV4miKcGgKRbftOxvWgwebF9GXB8KceK2z7hhydOURdaYYCDSpIiLt2uvtS/DxcHZtupfUlde2fjk6OJ3dO9uXwaQbN27aIoRl2Aoy4nXRZxJy7jrruafd+sWX0be+3bXrno6w61SDYYiYkkyjzvuyD+OJDSsGxfNAYDG+2SacmyTsRqWZxtNsTRSVA2Gnj3ty5g+3b6MZqZMybf8sKKGdc0aA6nDBANRUYqswdDM0KH5zwOIPxlcdFHzz196yV0sRx7prqx6STP7ccsjybr/5z+TzasZ3wmG224r/kLBdn5ZqmsXbeFCYOBA31G44WL7mDnTvgxN1qxp/FnVqo3bPuks0t13232/Sn0wlGE7XLUq6HBwl12aT+ei2Vve/UOddFK+5Yc1Wx5aEgxMQKjCBAP5VYYTkitJfmuSPhgGDLCPRYPly5t//tvfumvbrqHH4Fdfbf55ku0jbpkleaLhO8Fw993xY8Mn4eLCuWrHn2Y3oW0WLgT++7+D377llvk0h9FQg8HVdqxlG2k27GaRF9ZFLI+i+n9xcVzIu9p3kTTF0ojt9nfRRUGtwxEjmk/nYlm4qAXRTLPOvF3TsG1oiIESY4KBSJO4BMM77wB7751/HDvv3PzzJCf5uJPBuus2/3zGjGp12vPee80/T3LyjJvm97+3L6OIk/gpp+Q/j7Ciau2UwdFHA5MmBa+nTQMOOshvPFE0JRi0KKpJWVZr1gAjR7op69JLm3/+9tvR7+ddGyAPmmKu2j4TJa7mZBJako5FSpK8zlvcCFYutt/337cvgwAwwUC+DRnS/POPPiq2GlieXJyUtt7avowkvvOd5p8vWGA/j7gEAwAsW2Y/nyppdgKdPRt47TW7MoBiRkT48MP85xH2pz8VOz9fkhxj6kcj+de/3MehoQYDFeumm9yVNXp088/33DPfjnuLHEGH23pxZszwHUG7MjUDAnT0AVPEENk77GBfxrx59mVUABMM5FdcNvlXvwKuuaaYWDQoS2bcRUeR661nX0ZSrjoF0yxpr+sankS42M7TrLuFC+3nR4EkySHb/UrDNupS3rWGNBzHXPVTkrTjuscf7/yehuWQVt5NedgHQzstneAC5RvauFnT3KTrPe/tw3Zbnzw5eKhp6+qr7cuoACYYSK9p09x29FcGLg/AeR7MXVQjS1KDoYwXjFnZNpFIuqx898HQqsr2xKqRJE+Ok0zTrHbSJZckj4fKp9ExZtkyYPvtk5Uxa5a7eGzYnmddNStplSYS2pMY1Jj27WvxYjflsJkFACYYSLO4sec1su3p2+XJU/vBPIkq/IY2cb1WFyUuwVDEhXvRNRjyjCOpRiOZlCWp2CZJzaOop8v1evRo/JmLJliuuFimVaqR4WJ5NDoG9eyZvHpxVBllPF+ce67vCIiInGOCgcilhx+2+35ZsvNFPS3RcsF4xx32Vec22cQ+Dhc1GJpZubKYTkSL1KzdZpHbV6Ob5rFji4vBhSTHqLgOTQFg/Hj7WGxjKIqW45gWjRIuabaJslUxz5uGbayI6xctQyJSu6o0keA6d4oJBtKrjDt7swukomsw+FaGKptJyz/ySOBb38r3yWpRTSSa6d3bvoyiJPm9S5cC3/52/rHYmD7ddwTAE08k335cJQbzPtY98UQw6k6eJkwAHnzQvpyiOz2tAt4gJJNmmTBpQ2XG/V8VJhiIilL0wU/7wbZv3/hpNP2GDz4ArrvObwx5L49XXsm3/DYubi6T9M/SowcwdWq+cdjS0DfDL3+ZbIhTIFlCJM8e/tM477z8yh4+HNhmG2C//ezLOvlk+zKqoIw3wxqOIYCeOPJW1O9sleVJ7bjOnWKCgfTSdHNZlOee8x1BMkU9odS2DdgM6VfF5eHT8cfHT/P00/nHURUPPwyMGBE/3WWXxU+jpc+Be+/Nr+yqNSUqGxd9MPB42tEGG0S/n3SEoirhtlE+HNZcFSYYiIqS5IR14435x+FCUf0ntNJJvgpD1SXlItlSpYsJVx3a2i7Xo4+On+b+++On0dBEIm8c+tS9sm8TPrk4/n/mM9HvDxqU7PtFrL8yneea4bbu1vz5wchzNqqybSnBBAPppe0ArKVKZlJ5Hiy1rZus0i4j37877z4YXJShaYgm3+srqZ49fUcQGD26mPksX66j74mqePRR3xGk0+g4U/QFfhmOD0XeNDWa9pFHkn1/yZLk8yoz1kbU55ZbfEdAdZhgIL20HYCTVPv94IPGn5XhYiapotZNlZZZ3hclWvaXl1/2HUFyM2f6jiBwww3FzMd3HyIAMGUKsN129iPuuFCVmhYXXeQ7Ah18NJHIe/v4xz/8x/Gxj+VXdlqTJvmOAJgzx3cEumg4Rl59dbrpo/Z9Db+jQphgIErKtomDlhvAJLTEqiWOImgYtrOoE+ybbxYzn7jfc801xcQxbFgx82n2e1esAP7yl/gy8h7esXt3YOLEfOeRVCsdX6icbJOCLmowaNpPLr7YdwRUVa62czafA8AEA2nmamfXdHIsks3vvvlmoH9/u7KHD69WO3kgqNrtU6tuy3np16+Y+WgYJeDdd5NNd9VVuYaBHj3sy7jiCvsyAO5P2tgmODWuz+228x1BchqXX72BA31H4Aaflruladt9/nnfEajABANV36hRbsrRdAArwkkn2T/ReOIJd/HkIe06tXnynvcFhZY+GLRYuNBN2/QkHR/GKdPwn9de2/izpMNP5rkdzZ4N/PWvyaaN6zenStt7UfI8jlVxfRRVWyvPZVd0+3YN20HeMWj4ja4kPSa0SlJl9mzfEajABANV3wUX+I4gULYTyqRJ9jUQDjnETSx5mTXLdwTtyjSKxPz59mXk3Rlkr172ZUydCtx2m305VTFunO8IgPvuc9Ph7tixwC672JfTahYs6Pxe2uNBXscqH+fYZjdNSRNyWkQtv3nzytfBtQtlu14rAy7TlsIEA1FVuTiYr1plV7b2jHXe1cHLJun66t3bfl7dutmX0czxx9uXUdT2oX0/adOlS7Lp8ryQTBpDnFNPLa5mSZVMmND5vZtuclN2WfaDpMaOLW5ejZZdmn3xvPM6d2btIlELJOskm/Kh5cZ+5EjfEVCBmGCg6qvaRUuRbE9MWpZ9o99x/fXpyrH5PVOnZv9uhlegDwAAIABJREFUGy2jSLi4WLzjDh2dITVbbo0SbEXG4IqLfdHVzX0SBx8cXcPIVQz/+pebcgg4+2w35aQZJjVqn9FyI9WmyP3FhccfBwYN6vieq8TA4MFuyqH08u64N6mBA/Xto5QbJhiIktIwPFIaixbZl2HbB4OWBIMGcRfPGkaRKPrk76qzPhtvv934syo9dXOxbpstK9fuvTd5Xwt5qtIxTHNSxRhgyBDfUbhV5PHU1bwOPdRNOfWOOCKfcvNSpRthTU1ctCQ7KHdMMJBemg7wxgDf+IbvKNK5/Xb7MhqdmMqWYHAVh+/fo6UGgysXXeQ7gua1FIq6MPvoIzfl5L19Fn3D37NnsfOLkvd+VWQS6xe/AGbOLG5+aaTtkyVqW9fWB8MppxQXhyt5dVCnqb8jDcp4vm5kxYrk01YpaU9NMcFAlET37vZlFH1CieqMKy3fJ8F33nFTjqvfoTnBQNk0W6ZFXQwl6SRPQ3Ml3iS4d/PNxc3LGOCSS4qbX7M46hXVHKkoM2Z0bm7QSNIhZLMo4zlDQ8waYnAl79+S5kFBVTp4ZX8SsZhgIL00HeDPPdd3BH74rsHwl7+0TsZbwygSSdeXpn0zT0VWLV28uLh5ZaWhk8eit728k4ouOiNNY8YM+zLmzLEvo57v5K1raRI5u+5qf6zJa/mlLXfevHzicKFK5y0Xv8XV+e3++92UUybHHec7AvWYYKBqKGqs6Vaj4anpk0/al1EV22/f+DMXFxw+LsBcNQ/ISkuzkzTVTBvJ+yaNCajyc7FuVq60L6Ne2m1XeyePU6Ykn3batKADPBtafvs//+k7gnKwrbHz+uvJp220bQwYYBdDFpoTiWn2obfeyi+OimCCgfRKcyBqljXXfEDTTkOC4YMP7Mtwxfe2tMcejT/TcoGZ1rJlfuff7ClOmtoztheMq1fbfT+Oi223rNsYNcf1mp2rc4Km81xY2m0jahhTLdKsq7z3iQcesPv+3Ln2MWjtj6UMfF8LlgATDKRXmgN8WZ/e5inPKnRVW1ZJ5XlSSXKDqeWkVqX13+y3pKlCalvdNO+mQFVZZ1r2gbKK2g4uvdS+jDSmTev8Xtr16qKTR037RF7btabfSO1sRyXTlCypijTLlOehWEwwkH9aDn5597Og5Xe6kPS3uBgqs1Ucckj8NFq2oWZP24qMMe+mUWmSBhrWzTPP5Fu+hosqDcu5zKKW39lnFxvDV78KTJ/e8T0N25ZPUUmXNEnHVl9+ZaOhdqgLaWve8fjdMphgIDsuqsNpqX3gYqQIoixmzbLvlbjIE/dllxU3r2ZcDAPnqg8GDRdOV17Z+DMtF6Rlk+dye+21/MrOk4ttvb4TRB99MGjaJ6J64n/00eLjqJd2Gb34ov08NYw0oOF43kya9fLVr7qZZ1QSrOjRXxqtFy33EfRvTDCQncmT8ys7zc7ebJgnLRcRWuJIQ8MB18Vyc7Xs81qHLtrfalhXQLHb+eDB9mUUOVKEDQ3rN2kMGmItg5NOKn6eWtbNgw/6jqDYkXfiRHWcOXx48u/ntV5HjUo3/fvvR79fxuufKK76yihjDYY0w1E2Yhu3luNXVbbnHDHBQP61Su0DLQfGotnewGlabppPKpqWE7W2Kg1TmaehQ4ufp5blVx/HOg4uR7X8Nlc0LJO77rKPQQsX/RZccUW6efbpk678pHxci9x5Z+f3iu73RMs+rvlaUAkmGKgabDvMqaKxY/MrO81Bvn///OIompaTG7lTpSYSALBwYfT7Li6I5syxL4P80rKd1seRdvucP99dLFrxJkafa65JN/1BB0W/f/nldnH4qNmpobafq+OXluNghTHBQHYef9y+jFbZ0Yv+nU8+mV/ZaX7LffflE4OPi6+85pm03GbLnTd/2Wg5/sTFsWJFsnKinjIlKd+lPOfFmy4CgIEDO79X5lEkorjo1V77b2xFLoaYTHscjGrekHbbiOp0tOjti9tzaTDBQHZuvtl3BPF4QZqd5o5zlixJPu2CBW7mabstJb1JTGv2bGC33fIpO2/cP+P16QO89FKyaV20k6Xq0nKBblsDIen+0IymPhhsy9ayXjXTUiPtjTfsy0jbfOa88+wfQmjYxjTEAPC6JQEmGMi/PHuFrZKoJzZp+VimebU1fOstu3J9mDLF7vuNLhBuu82uXJ987+faq1yuXQv88Y/25VTlgsj39lJ2WpLGGqpbpx1ir2gu+mAgfVwci7NsG8OG2c+3XtHnFS33C1U5n+aIRy+isnDR47irYdE0XOR36eI7gvReeMHu+42qvxc9jn2VaNiWm5kzJ11tHXKLF5LlkXZfLnqIvbRcbHtajm8aamNo2Zd9JRjywCYS1ICSLZRaGg8YyYwbZ1/Gueemm17zuvFxgrW9MDjxRLvvz5xp932NtFz0RdG8/TcStTxXrwb++tfiYijjcmukSr8F0L2/Fa1q67YqXDR/sZVnDUktQ2+XMXGtZZ/lcTQWEwxERbE5MGb9bl4HYw1tGcuYYNBycqy6xYuTT9to3HYtXGwzzzwDPPKIfTm28uqDhJLT0kQiD2nj0nKj56NszY4+2ncE+R4vtWx3d99tX0aac60LWo891AkTDJSPNG0becCIl3UZzZvX8W8fFyx5rd8yNpFotCzK+CRBswcfTD7tqae6maftdp7nNuCiD4c0dtop+n0X/cgUreo3eY2GNSX/XDQrKOP2O2ZMPslILdeavtZJ/XxffdW+zKI7em/1dVgiTDBQPtJc4N98c/RBw9WBREPbP1tZ46r/7WkPilHzXbWqnDcKGjRaj/feW2wceVq2zHcEwMqVyaf98EM387Q9dvTp4yaOKEXfRH7qU9Hva2/z3oruuMN3BO5oPX9nleZ8/dxz0e9XbZlUQZVuTi+4oNj5cXsuDSYYKB8HHZR82pNOAp56Kr9YbGkYrcBVgsGFG25wX2araLQeNdyUA9XpHV77yBBRli51U07UPl+lC1pyq5VrT7loHqVl33rsMd8RNKfhxlDLukobR1TCXMPyzMI2bi2/W8u2pBgTDKRD1675lW1bg+G009zFklXWg2p9PwUuDoonn5xuei0nBBds+31odPO97rp25ZJ/ttv54MFu4oiipcdxF6p0PPGhfvllWZ7TprmJxdaoUR3/Tvtb7rmH25NWtuvFVcJWg7/8xU05Gm6KbWvqaRmmkmJV6KqDSi2qd3wXB4xp04CHHrIr45137OOwpakGQ1pVOvDn1cmjlhtADduLC65+R5Gdmb76KjB6tF0ZjRS9fVVpn9fOR+2n3Xd3v46z7LO77NKxn6GPPkpfRl77HPnVo4fvCNy55ZbO75X1GHv++Xbfv/12N3FESbNMq3KtlCMlV7VEOVi1Cthhh3TfyfOg7WMUiSqMelClA/mGG/qOIH8u1pftRb+G7TaLU07p/J6L31Klfajo36J9W0rTobIrq1YBzz/vtswsy3n5cuDKK9v/vvTS9GUsWpT+O0lo327KaM6c5NPOmJFPDFyvfrnqlDkK161TTDBQdT3wAPDBB76jSM/lEynbTh5d0NCHhRaNOh/UcgOo5QR71lm+I0iv0bJLc1H8yituYqmnZftyQcs2WhVZl2eW2gJ5GD++/fXbb6f/vu32lOe+paUpig9RyzWcTIqj+TihObZWkWfH8gSACQaqskmT0n9Hw0Fnr73yi8HHjca4cXbfX748+v0y3jStWqVjG8vTyy/bl9G/v30ZWhQ9Tjg7eXSrSvumZlm30fD60dLUDHCzz9UPM51FWbffqLhff93u+76U8UFX1UXtn2m2mblz3cVSUYqOxkQEABg2zL7zqkbSlqPhJH388TriADqflKZPT1/Giy+6iSUPU6fafb9vX+C669zEUhWteHPfyiMTFM3XE3gtx+SwVtzXysLF9qJxm0vCRaKoXlmXhRZVf9CjABMMpJePnT1qnj4uWiZP7vh31mVR/70nnshWjm+Nxvj2LcuTiXCV3jZaLoxtaw6kGZ62DIo+BmnZDqKkWRYHHgisWJFfLGmsWWP3/apfdGr5fVricEXL79EShwtpmptV6XdTPK5vdZhgIHurVvmOIJqvp/55lOMihjIP25SmamQZpVm/Cxfazy+qM0EXGjVnaSaPm2otyUnAfphcLRdOQ4akm/7uu/OJI62f/cz/sZeKkeVYYjtsp+akYNVo6ffDVivX5tAir3PtmDH2ZVREaRMMIrK9iJwnIoNEZJqIrBCRxSIyQUR6isgPUpa3t4j0DZU1rfb33nn9hspo1HFdGWk9aLuIK0s1Pa3LwxcXF5O2y3TsWPsY/vlPYMEC+3JcqMo2Zvuk3JW8bniGDk03fb9++cSR1tNPp489TMMwxXnSMgSyi/I03exriqUqNJwryrxeyxx7EVxsX2efbV9GRZQywSAizwN4GUA3AD8BsDmA9QFsBOC/AXQFMFRE7hKR9WPKWkdEbgfwJIBfh8ravPb3kyJym4iUclm1FA0nH6q2vE7QacrdeWc3TV3yGsaraFqaNT3+ePT7aWp4VekCUNPx+Kmnsn/35JOBE05wF4tvGmrkuSwv/D0NCWCXHn003fSaYq9XdGwu5rd2rX0ZQOftUvN6ahV51WB47DH7MiqirDfN/1n7fwaAawD8DsCOAHYBcAqAtp7XDgVwZ0xZlwA4svb6dQAH1so6sPY3ABwF4GIHcVOeXnqp499ZDhaaTkqu+bx5sR1rvEo3Xra9FwPAkUfGT9PKfNxE3XNP9PtanuTbSrtM8zoO+rg4v/766tdkILdst1Ot1xGtZOut3XRYm8cxK0sNxBdecB9HWUWtk9Wri4+jwsqaYBgHYH8AXzTGnGSMedgY87IxZoQx5p8Avg1gQm3aA0Vkt6hCROSrAE6r/fkKgO8bY+6rlXUfgB/U3geA00Xkv3L7RWSvTx/fEQQGD/YdQTstmfJGN182ypp0cPHE3UVbVC3LzzaORx5xE4etRh1+Xn11sXFooeXY48qgQb4jqDZftQ98jcIRR0snqb5o6I/mvfeABx5wX+6sWfZl9OyZ/ju9e9vPV4Mso3fFGTMG2C3yVpEyKmWCwRizjzHmAWNMZKNXY8xsAKeG3vpdg6JOArBu7fUJxphldeUsBdBWN3JdACdnj5pS8zGkoosyrroqv7KL5irmvDoVLJqLC4MoWm72y+joo3XsW436xujSpdg48nLLLemm17BO2rjYv9Yp5eUSxbHt5LERH8d0TftcvTI2kQCAM85wU07YbbfZl5FH4iMJDdvYk092fs/2fuHCC7PHQ5GqfMYMd3n9lfoPRUQA7Fv7c5wxZkRUIbX328aV27f2PQrTuki0xZWmymMesWtbHmVl29wjio+Ttpbtwfa3z52ruzqx7Y2pi17tbdf14sXph2TVcCHaxkUsWhMMthfWWZeN605NXfTBoGmbo45cVD+3Xb/LlsVPU4QBA3xHkJ3mc62N++/3HUHlKD1jOrFB6HXUmfDLaO/L4bmYsto+3xzAVnZhUWK2JxNffTA0MiIyhxXtmms6/l3Vg3oZ5dGmXsOFcR6Jk7JzsV4mTrQvw5bt78iyzWvYpl3SkpDTYvJk3xHkI+12O2mSm3Koozz2t7597cvIsl5d/JYPP7Qvo2qdoNqoyu9QrMoJht1Dr6Pqrm4bej0upqzw51/PHFFVTZuWT7k+DgBZ2rXVa3QQ//Ofk5fx/PMdkwojR2aLxUeSJon58/Mptwjh9evqIkjDzcvtt/uZLy969NOWrE2rakMghuV1/o2jdXkU7fLLfUfQTtM+ZyuPa5dzz7UrMysX6+Wmm+zLqMo+q+V3VGl/y0ElEwy1ISXPDL0V1Vhpi9DruDP01NDrLVPGskWzfwC+kKY8lf7xj3zKffPNfMpt5rjj9PQW/vbb7a9PPNFfHHm4445002s5odRzdeM1d659LLZ89ZMxe7af+SZRdE/wGoZBdSXqt5f5gkzrMcj2/FvmdVLPxfG4zH0wVF2adVOl7Rpw3yQpK9fLderU+Gny4OJ3uOhsu8IqmWBA0BnjjrXXjxhjXo2Y5hOh14tjyguPU7Nxylimxvx7OWV5flx0UePP8mrXduqp8dM0k/UA0q2b3XxdCV+gu6i+rumCx8XQT1Vy773Fz1PL9uCiEy0tv6VemmZRrmhZFu+9l0+5vm4ctPbBsHSp7wjccNEHgyZa42oVVbv503JcD2/XLmqiXnKJfRm+rFzpOwLVlJ4xsxOR3QFcWvvzIwCN6qVvGHodt5WExwv6WMbQyu2YYxp/lteJdOHCfMqNUz++sK8LBRfztc0Ou/rtq1Z1/NvFk10NzSyynPS1XCho8fTT9mVofQq5fLl9DGW9UYnq1K3M277WBEOZl6lrWkaSInu260HTkIxV3Udd1KrIch2npVllmo5Lf/Mb+/mVjNIzZjYi8j8A+iIYUnI5gN8bYxqlMcNXfuvHFB3uMDLt4/otY/7tkLI8Pz7zmcafaTkha4lD08kkXBvDZ1z1J6K0J6Y81q2vce25nZZH0U0kNDSViVL2PhhcsN1f6pOsWbz7rn0Z1JGLzvO0qN/nfCXhXYwYEdWrf9pjSpXWrZZ+ZLQe130Ma59meX7pS/bzK5nKJBhE5MsABgH4NIJRIw4wxjzf5CvhOudxzR42Cr2Oa07RgTFmWrN/AFKO/aXQfff5jkC/xak2m86yHgzff99uvnnRcJLq2tV3BOU2ZYrvCPTLMvrLwIHu40hL85NgX4kx2/k+/LB9DH/7m30ZWvna5rp3ty/jlVc6v6chgXv99X7me+GF9mUccUTn92bOTFfGXnvZx+Fao1FH4hR9Q5wkDk3nCR/XlC4SaRVWiQSDiPwngKcRDDtpABxhjHks5mvhjh23aDhVINyxo6ceSagw9QfhtAflqOmvvTZ7PIC/nsI1JAKAfC7W0l6sUEfnnOM7gnZ5bae25WapQnrooXbzdMHXiCJJlLUPBhdPU8ePty+jnpZjvC8uhtvcZZfOw9FqWK559YMSp1mfXUV6803grbd8R9FR1vNm2o6xo4S3yaz9B7jerl2VV9+0uYj5pkkaa0g4Fqz0CQYR+QyApwBsXXvrBGPM3Qm+Oib0+msx04Y/jxrykqokj/bcr79uXwbpoOHCUQNu0/Gy1GCw7ZzMxYXM0Ufbl6FpP6lfJj7GstdSPVnTenHN1/JZvRo4++yO7421vFTMsr1Ued1mNW+e7wg6eu21bN+bPt1tHH36uC2vFaXp44wJhnIRkU8CGAhg29pbZxpjbkj49XcAzKi93j1m2t1q/08H8G6aGCmjLBfmeXFx0tb0e8idceN8R5Cd7QlP08WspliqqOzL10X8Wjt5bHVats1hwzr+raF5Ygve1HSiZfto4zOe8PYwYUK2MjQ0kShjslbbdliA0p4xReTjAPoD+G7trUuMMZcl/b4xxgBoa0bxNRHZucF8dkZ7DYbHat+jvGl6UuOiCqUv4WVQ5osNTbGHY8kyxGJVDiFV+R0A8MYb+ZTroopyWZez1mYrQLamK1prMKRdHvXthrMuT9fHZE3nfA20tLmnasq6fQ0friMODfjgsKlSJhhEZH0Eo0V8v/bWNcaYczMUdTWCDiEB4DoR6TAEZe3v62p/rq5NT1rlMTSdq3Fuy3oQ1RK3ljjqua62WKShQ31HoEejjreydsjV5vzz7b5fZi5uhl2pv9F69FH/MWThK7kSResxOa0lSzr+rSXhkkVV1kmUDzL2h17lZZJWeBvNulxsm/64oOVYym2rqVImGAD0AdDWPewzAHqIyDea/PtqVCHGmAkALq/9uT2AF0RkfxHZXkT2B/BC7X0AuNwYMzGqHKqwFSvSf0fDhUYUrXEVhZ06dmTbh4Kmk2t9LGlrHTX6LVmrkbaZPdvu+1nksZ9rWtcuft8LL6T/TlWbSLT6eYHK4fLL46fJw5w5Hf9u9f1Fw7lAQwxpteB2s67vADL6bej1jwC8GTP9ewC2avDZOQA+B+AIAN8BEDXmYg8AWWpIEAWihrGi5FwcnKdMATbbzL6cqrC9YdJ8kr/qKt8RuOOiGmaW/efGG4Fjj80+z6jaPVousny1+7UVFbftKEdlfmJfr0pPJbXEoYWvkW1cd/pd9vWqdRQJH/N99dXk07qqDV0iFU3JJ2eMWWuMORLALxD0yTADwMra/48B+Lkx5ihjDBvbaFd/E6+lOi6QrrdZTcp+MqTGunSx+35e24amdo2rVvmOABgwwL6MLOvquOPs55sHTcf1Ir8PuGl2kqVWXhGyrlct5yiNCRdNMW21ld33taznMnPRREIDLdt1mgeHaYa0rIhS1mAwxjjfuowxTwJ40nW5VKCXXvIdgVsaTgBDhwLbbOM7CmDZMt8RVI/WBMPgwem/k8dTpTFjOr/nwz33+I6AgI4XtT46iQTc7HMjRgBvvQV84xvuytRCSw2GxYvty8hC87qs0qhFNlz8jvqOWovk+gFAmWswpNGCTXRbvgYDVZivLKftOPYu2Y4icfLJ7mKx4aI3fupIaxMJH1Vho35Lt27Fx+FC1H7Oi/uObJtILF3qLhZbWdati85HNW4TWmIaP96+DC2/xRVf12NVW46Av1pt9d/TktAr03xbCBMMVF2+DiCualJoqAaW15MYVz2Zp+Fqe7AtR2sV5bTefTefcrWc+B94wHcEgbTHAR/7lnYujqUamki48sgj9mVoHKbShbI31SB9XO8rl1ziLw4N27mmBC81xAQD6aTpYswX1+Ngl3mZljn2egMH+o4goOFCwZUq/RZbs2b5jkAfFx212db4sR2RBNA99KcvWvb9efN8R9B5WWhZR0DQybIPGraPcAzz5/uLQ6Ms68fFMMMatouKY4KBdOLOX13LlgF//3vx83V1sWVbTr9+buKoKh/7fpWON5o6yaxX5uVsu99ffbV9DJqWn6ZY2mipsj1jho44li+3L8MFF8kXjdtbFhoSUYCeJhJZPP20fRlDh9qXQU0xwUDUjKYnAFloPCn36eNnvhqXBbnBddtOcxMJLU/by7q9lDXuovhcPuFt7MIL/cUR5qKtvgt33ulv3mW/hnOpKk0kXLj4Yje/5fLLdSf1PWKCgdzQkpUNq8qBsGqOPDL9d1ycGH32vJwH2+2bF15UNBf7YJbt3sUFoNb9pSodeLqIw8Vw0FnjCK+HNMPXuVQfu5Zko89zr4bt2/WxY8ECt+Wl4Xp5+lw/LprtnHEGMHy4fTkVxAQDuXHmmb4joCpzcYJ29RRFwwULALz6qu8I8sEmEvq4Wj533eWmnLSedDACtYYEg6Y+GLQI/36fTQI0rgcN2yzAJ+eujR2b7Xvh9VD2zkxdJK1cJeCOOcZNORXDBAO5ceutviMgas7XzU1etAwhqoHtRc9NN+m5cKqn5SbBBV8dnLpIxoXXg68qsVHbqO2wyFq3+7LRMKrGqlUd//Z57JgzR0ccLrfv0aP11ArxRUsNhn/9y20cNtixciQmGEiP+pNjq9PSYZVGM2f6m7eWGz4X1YE18rHNPv880KtX8fMlP7JsY+H9/vbb3cVi6/nnfUdQLS6aSPhy8cUd/7Yd+cTmWFy1JonLlwM/+IHvKNzRUoMha3mLFvmbdz0N+75CTDCQHg895DuCAA8W+tSvk+7d/cRB1XXYYb4jiOZ6uFpfMZRdeBmedpqfGOrXg88h77TcaFC7yy/v+Lftfm/TIXM4uVGFJhJ33w0sXOg3Bluu14PPdcIHcOoxwUB6fPCB7wgCWg6gTHQ0NnGiv3lX5aSkdfvKsnyrsk7yomW4Oi1sazD4Uh/3ihV+4gCqu89p+V0aEosHH+xm3j73nWXL3JQzfbqbcnzSkuiZMMFteb5pODcoxAQDUb2+fX1HEKjCgdeV+gM4D+j224fPnqipWOH20JStWYFtdfM8+DxHcGg2/XzeFGtJMFStqYYrPptInHWWfRma8Ho0ksIzJpEjrEJFedByMnHRsWFVaNlPffYN0kbL9pkXF+v6rbfSf0fDcs3jpl5LW+ys2FRDJw2dXpJ7Lmr4uug3htf36jHBQHqET0jTpmUrY9QoN7GQbhou9ikfZT7p2/boH+X/2TvzcCuKY4HXIPu+yo6ArILsyqqgoggu4L6gqKiouKIiLrigURPRiHED0Wjcl/ii0Sz61CQuLy/RLM8kxsQkxjUmxmhUXIHz/jj35J5775mZnqnq6uqe+n2fn5czM9XVW3VPTXe1hLbuc52ERPXSYiouvzzfc82b0+qRt439+c+0euSFeoWL731OygoGCVx3nWsNyrz8cv3fvsdPkETR23cM6mBQZJI3iN/pp9Pq4TuhGfIKatAViUg4CSf0vuEqf1L2L3/yCV5GhS++yP9sq1Z0egAA/OUv+Z6rfmmiINQxkxtqB4PPK22kOBgooF5F5bJe9RQJq6iDQZHJnXfme+5HP6LVQ8LgpDQd1EI5VxuDFD2o8TnII+aFjYrQJzuu6priC/WRR+JlUAZDpgqAR8FFF7nWAAd18LuiYPt4YE57sXgxX1qukDLWStFDiUUdDIocqifGFF9pfDdAob8oKGVee821BgoVLqP6FwVXQdso7PHtt+f/Ul9h3Lj6WB8hnXL005/SysvCSy/V/523TCnK48UX8TKkYHpM5cEH29WDcx7Vrh1fWlikrAgJYauGztVrog4GRUkiBONnSx4nP/6xaw3qoR5MfvUrWnm+43M7fewx1xrYQVKdPPSQaw1w/OIXuOc/+gjg6qtpdNGJcZmVK11rUKb6pVxSn8uD6RYJ0zboQ3kUoT/5UA+mhJQXgaiDQQmXIhj7ovCb37jWwB5SviQoeO6+27UGsuzeP/9JL/OZZ+hlmkBVrhT9dvVqvAwslXz88pdu9aCg+mhqlysYttgCL0MiOlaFQ3VdvvIKrTyO52wgacwVhDoYlHDxffWBFKO1aZNrDZricin6Bx/QytPz5PFImWzY0MPl6h1sftavp9FDkUelbdxzj1s9pEAxXlOfRKHIGRukkTcgcXWfS8ogAAAgAElEQVR5PvwwXg/f5+lKLGrNFCWJvAYopJfGt992rUFTnnjCXdp33UUrTwe5huQpD1f78htDXZdSnHt583XuubR6KA2REFQ0NN59113aIW2RoMaH8pDyUciEN97I95yUenC5eiIOKfMQIaiDQVGkImWwkhRpXALPPUcrL68zStIxTa55+mnXGpR56y1aeXkCgEqxG1S8+aZrDcpI7CuPP457HtNWQmtnFdatc5d2SCsYJPYX2/jUJ1q0wMtwmd9LL8XLoA7y+OqrNPICISBrpigWcLkfkwJ9CZWPy/LNu0zSJnnKY9kyej0koH0P4NprXWsglyVL3KUdatu85hrXGiiUcM7FTj6ZLy1XVPd7ivgJIWyRqLSxkByEBGhpKHKgHghCnQBxU12O77/vTo9QCemoOYWWEGyYtO1it97qWoMwkNQ2N2wAOOEEtzpQ2FIpL15KPgYNcq2BOXnba0jtkjovOp9qgDoYFCWJvAaIYu+0FIdL9QuCBm2jJ4Qoyq5p3ty1BnbIU8eU7aIiCyPzhRdodKHglVcAFi/O9+xLL9HqotBx/fUAa9e61gLPRx+51kAuElfbVXP88X68YGJtekjHp1OvYPCh/hlRB4Oi2IAi8rsUY1XtYNB4DPRI+8LrIxT7SSUixYn017/mfxbrbKW0g+efn//Z44/XLWdSWbHCtQY07VTKmE9NUpu3nWeu/hZq3TWmujypV+1wow4Gq6iDQVFsENKLuE6I7aLl25A85aHnx8ezYQNeBkVArbw0LoPJk/PLeu89nC5//jPueWlgJsR/+hOdHiEQ0tHUihKHrmCI55NPaOV5jjoYFDm8+KJrDZqiL39yvrC//rprDewgpXxd8tOf1v+dp8/pxDyeW25xmz513cydSysvC59/7i5taeh2uYZQtPMPP6z/2/e5h+/6h4pJvYwZg3s+CyE4GCp9X21iA9TBoMjB9URYGlKWn0l5eZs61Wy59U472deFEp2IASxdinueuo1KcfpQxGD4+99506emcd26tEdSbKEiD4q2oSem0CPBhkkkqb2OGhV/bfhwel1cQe1gWLOGRl4gqINBUZLQCP9yePttgIceSr9v4EDrqpCiEyCAX/+6/m8J5UERQ4UCCWWBRe1Y2Gj9lqHoq6++ipeBiZei5MeXfoAN8rj11nS6AAA89RStvCyEML4KRh0MSrj4bjx8GbA4Mdkm4Vu5+d5OQ+Sdd1xrUCZP26A4wUYy6vSlQ8oqOaUMxTGVmECmFf71L7wMKWj7zE6SXfjtb/n0oGLatNq/a9uwijoYFCVkfvWr+r/zGtPqwcb1BNtk6bpvg4bL5fi+lVUc1O1SyqkUodSPovgA5sXa9dhY4Zln8DKuugovQ7EDRdBeDKefjpchZVyTokegqINBUZKQclawSyTlRZIuVISYJ99pJmRodH0sosS2KeVFLi8SyxSD7/VRzb//nf9Z1321AoXD+umn8TKqCSGQnxSwJxVgy2PjRtzz1XDVTVw6VKcCRZGeIFEDIbMoRQkMCmMTauA6DCZ56NrVvh6UhFAvlOSZdIR6wkgIYO3YX/7S8N+6RYKO0F6+fKd6LHD5cSOkdu5bG+/UiSedpHKxvc3u/ffL/3/sMbvppHH44TTOtC++ANh+e7ycwFAHgxIuLr8ofPOb9X9/8EE+GX/8Y77n4vje9/I9J2mysXkzwGefJd8zerSZHCno1x08efuYdPLWz0sv1f8tqf/m4YEH6GRhy8L3slTsQdE2KuPSxo35j+2W4mCo1uPnP7ebVkgcfjhPOhQOBmzdVR9PbZMkPY87Di//9dcBfvc7vJzAUAeD4icLF7rWIJknnqj/+29/yydj5UoaXSo8/jitPFfceSdehmvPeTWSnB0SCMXpQUHesjj3XFo9QkHblixCD0iah88/B5g1C2D27HzPS2njX35Z//fdd7vTg4u0l23TerFdfyanSFBug5BAUt28/DKfHgVDHQyKOaed5lqDetq0Sb+HwzO+apU92dQeUYogjxL41rfwMkyOu+TC5zgfzz/vWgM7SGnzeev44Yd502/ZMv2ejz7C6VJBt0iEw6OPutagIZj6pVo58MADAM89h9fjjTdwemB58EG8jJAwDb6Z9sGBwwZJmFso3qMOBsWcdu1ca5ANji0Sy5fz6GGbWbPM7tMJNj0+b5H47ndp9FBq44PtAEi2C5VrjWMpcCPl6D1f6tSUv/89/7O33UamRjDceCPu+Ur7Wr06vwyKcX7dOrwMCqT0N8qtXhhMVjBQsXSp/TRMkNIGCoY6GBQFg8lKCikkGdmkqPkUZ3Mr8WiZNkTLox4pkelDQMpqG0lOWoq2cfvteBlSwJQHddwCrIxrr80vgyIvUpbZ+2b/XJ+sAJBe/5WtTWm6zpmTTSclKNTBoChJ+DY45SWkfEqawJsQtyTy2GN59VDk8MUXrjWgg7o/6hYJRSJSxlApehTNwVAk2/CTn5jdt8UWdvWokLbllSo+hpIJdTAo5hTJgBYNXwwslZ6S2nJcnrbZhlcPKUhoixztI+nL7+9/X/7/O+/g09E9u3RQlKUk26M0JIS6oQgaLGU1hk+k5de0PAYPxutiokeSPmm6rlhR/n9aO9llF3O98rJ5M8AJJ9hPR8mMOhgUcyQNGNOnp98jSV/pmE5KQpiASSOuneqLYdjsu2/8tUq9YPYx//vf+Z9trIckdAUDHZ9+intewikQSdv7OJHSNiQeU6mYw9WeKYKIp9Vx69b4NNJ49VUaR7xCjhDLrCgZ4TBcAMUZJIuST0VJgnNrQlLQ3Ep/xLzAXXdd/mcl43qffEh8//u453/8YxI1UIRUp1JirmQp0/vvx6eXxuef5382tC0SVOnYDrq722525Vdo3pwnHSUz6mBQzJE0kEvSJQQwy+Wk4Vvb8K18beOyPB5/3F3a1VBE+l65Ei+DAt/6IxdffulaA/w++eOOwz3vum1Kg2JFCLeDAZueSVqPPZZfvunxkLYxLVPb9jK0PscR5+GzzwCOPNJ+OoGhDgbFTyRE2uXivfdo5CTlZfx4mjSKxOuv08jJ28akfO2i5okn3KUt4aUPgPcoMS4++YRGjkuHBWXaEo5oxLav99+n0UMpQxEYUcoWCUowKxhuvJHO9mCgqJcPPsDLoERCO+HQIYpoYpsUDHUwKObMnetag2KyZg2NnKRBtls3mjR8gWJQuvhivIw0pkyJvyZhcA8VTNlKc/y4zksl/TvvxMsC8N/pUimPJUvc6kEB1gaFaMPefttt+iE6GLD63HEHXgcJdgdz9GiFUklGXqjgGG+jKKwyY0IdDIo5U6cCzJvnWgteJLws/OMfeB0AAH7wA7wMKV94JfC3v9HISWofSc4laZPAEKAo0wcfxMsIEaqv3Rh7yrGc2ydcOwhCnLR/5Stu06cI7goA8NZb6feceKIfdcjx5Z/DNrz7Lt8Xe6UhuoIhM+pgUMyJIoBHHnGthWKDKAK48sr0+y65xL4uvkA1sUqSM3kyTRp50i4ymAnWQQfh09d6kUloE+8Q2pm0OnntNdcamHHYYcnXZ8xIlzFkSPo9Dzxgpk8SEuo4TQeOI7SlvORKqI8KXLpgy75PHxo9PEIdDEo2pBwJZWLMQ5g8cXLGGa41MCNtQJE0+MVBsfrBh3wWEcpJoIQVVNLImx/tL/S4XgGh5GeHHeKv/fd/A/z1r2ZykvrjzTcDHHhgJrXEwmVHx46l0aF7d7yMOJ5/Hi8DwK+xCavrqafS6OERQt4WFSUjJpN4iuCIPhlADEn5/J//4dPDhBDq5PLL6//2+YUJE3wrD0mT4gqu90BnoWfP2r9LCfJIuZ9bQl4k9BmfOPvs5Ou+bJEwfcnV9lHG1EmadvrUscfS6MPB4sUAs2fnfz6t7ZiU6YQJADvtlCzDtI3Onx9/La3fTZtmlkYSXH2J42MjRZDHLbfEPe8h6mBQwuXDD11rEAYnnOBaA5lgBq2f/pRODwzYgZc7JscPf5h+D2avP3d+4srf9ct4Y9q0ca2BDCgmzT69xF52mWsNaBg50rUG9ey6a/J10/YhzfFvE44+s349wL774nU46aTav5vY9KefTk6Ha1w44YT4FRCUmJTpdtvZ18MErIOhRQsaPTxCHQwKP4MG4WWYGNqXXuJJJw6KI6ewOpgiYdJrsp8zFKq3Gvm8goEbkzxjyqXSZ3/96/wyspDmYJASET7txIMkPaW0Uyl6AKTX6//9H48eaUgqMwym+eAYa6tXr+XVYfhw/AugFNsihWbNaF7uv/rV/Dq0a5d8nWL7nUk+2rfnsUEmuqTFAjFpg2npcKyCkLK9nJHi5VhxD0VHa948/Z6XX8ang+G++2jkrF9PIycJCV9Mf/CD8kklSZRKAM8+m3yPD5Oeah0llL0vmNQthX256CK8jI8/Tr/HlxUMaRNfE6j6pcuyocrDk08mXx8zhiYdCubMib8mIQaDiYwOHfDpUDF0KI2ctm1p5GDgOvKQa0zHpFN5Nm784YynM3hw8nWTk0awQQkljWEUumCdOz7MS4lRB4PiJ61audYgnaeeKv8fY9yojnbzgWbN+PZsSjL2LlcwSJoEmGB7BQMlmL7rW71wEkLZ+LRFKmkvty8xGExXTablJy0mBUUapvTtK0MPH/pjKFubNm82K+9bbom/78036RyYEhyMXA4uKSd4eIQ6GBQlCdeD55tvmt1HEZRH4YNiBYOECQ83RckzZT6lnETh2pZKoSht2AROB/oVV+BlrFqFlyGl/kPqj+vWJV/ntF8269dEhwceAJg1K/7er37VfF5pk3/+k+80OAkypPR7RtTBoPhJSINjEqb5PPRQu3pw4FudYvQNZbDhzodPKxhCOEp3wwa8DCn1QYEvX9xMwe5fxpbH008DPPQQToYpp5ySfN3kC2XLlvHXTOvVZHtnGlRt6M47aeTYopLPtHbWrRtNetJtlUkb3X//5Ou33UaiSippZfnKK3g5pqdq6BYJJ6iDQeFl9WrXGmRD0mQwiSOOcK2BHHww5BQ6vv46XoYv7bvCFlvEX6tMAHyo/wpxcRqkHFN5zz0y9KgmhBgMksoTA0V5HH202X3jx+dPI4rK2yrPPTf+nieeyC+/koYJSU4KTqII4OCDAYYNsyOfoo2nxVsCALj22vS0TOsm6T5sWzeJyZOG6RYJX8A6BzZtotMlCYotEj7NS4hQB4PCy5gxMpYrccCVz0cfLUf99R1OA2ziPbcZ50ODPOYjKYDjM8/w6UHF558nX3cd6f2CC9ymHyKSykOC7fnXv8zu69q19u9ZyjMpiPD11/Ps1W/WDGDSpPzPU1EqlR22SU4XUzm2uPnm8v+TyuSYY+ylXw02nxRBxzn665Qp5vdiV3GaPJ+04sc0fYpya90a97wku8+EOhgUxXf22MN+Gp98ArBwod00OCe7Jl+r9tzTXvrqYKCnsscaM5BrXeSDc+tKCCsYfKJIfQKT1yyrjrAnQ1G2Q18CdcaBffGrxnX8BA4ZaVDEGaFk8eL4a1TlYSIHWy4FHDvUwaDI4rXXXGvQENeDpxQeegjg7rvtp5NmhDnro0ULe7K5lvYVkRAGcsp27jpWyHe/i9dDCq5XlEjj7bf50oorty++wMugIIvscePir4UQu4UK0zKlKg/MFgmOfs2xRaJ3b/N7sc58k+fjVi5xM2oU7vmQ7L4h6mBQ+PnGN+Kvff3rZjJ2241GFw4ovopg+OgjvAyT1QtLluDTsT2B/9vfzOWsWJF8HaNrtYMhTU6SBx9LSBPVSr1TnGWuZCOp3M4/H+DLL/l0iYOzbtu04UvLNgcd5FoDHorm9KWwl4ceancModCRCuwpEtwrGKSP7aWSP6dIRJGMIzk9Qx0MCj9JzgHTQCodOtDokobrr38UpB3hRMWZZ+Jl2B4U16wxu69XL4CxY+3pkRRLoDGSjyCVNImR0t8qfPpp/mel5KWiB7aeTYK1mZJXF862mhSMVBIm7ax7d/t6mHD22Xblv/CCnH6H5d130+8xPaEhiZ498z9rwsaNZvdJGofiwAYJzArH8deuy90k/b59AS66yLoqSlPUwaDwY3PpuSQkeF4BAJYvx8swYeBAnnTSSBogTZfTrlnDG2xLwSPt5QDj2JNyigRVmVJOrimOzrSNtLYYh6me2OXBFOy0k135VG1UQt1fd51rDWhs1733lv8fV6YTJtCllZRO2jUAgP79k69zxgvwBY6+snYtwJw59tNJQ4JdYEYdDIospHVC18bcdfpZiCKALl1wMijyO316/DUp7euFF+r/dlnH2LR9ap/cXH01XoaUPf8mesyfj5dhwg035HuOs++feipfWkUhy6qvOJLagBRbRtFOP/nEPJ286VVW1tkst7QVDH37msmhOKYyLZ8cx49K2GpWjUm5xh2DarpFAtMfFiwoB+tOOokiC0lzyzSkzD0ZUQeDwktIneyOO+ynIWXSY8qtt7rWAGDAANcapGO69BNAdhvg3Lfcrp39NCSXdR4uvxzgssvspxNFAEcemXw9BEzbx6GHxl/zsSyw/WLXXWn0KAKYrVVZwG6RmD2bTpc0bDvCMS+OVDqY8OijeBlpZGkPo0en3zN4cO3fTecOSeWWVqamc4Y0OZUyuesuM3lJMgqEOhgUXjgi8b73Hl6GCYcdZj8NaR7rNObPx5WL7Rc8SiOvSx4bLsVNmzDsvTcuLQ7bIWUSQNUmsGfcZ4nBkBYXR0LZcumQdnSelD4voU6kQFUn3/se7vlf/pJGD9tQxWeh0AFLJTYTZotEGhTl9Pnn5nIo0hs0KPm6SQyOuK1HX35p3/5Qy0/bBpNEAW2tOhgUXjg6WZZjq9JwPRH89rfdpp+HLMcc2cKnKO4StkhQOLIeeST5+le/ik8jiQIO4GJIi7L9hz/w6aIoNqHY+oTlgAPoZEm3m5s3A6xfX/salZNj0qSG8moh4RQJbihOZIqbW3TqhN8iwV2mekJVJtTBoPAi4SxhbjBG8K236PTgIm9+u3alGzDiluVJbF8uJx6VI0wfeAAvK+0I0JEj8WkkwflFbZdd7MqX8HWwGmy/OessGj2wcJVnEce5JELK7777utYAYNky1xrwcc45+K0BHO1PQhunOPGFOh9x20FNT4LDbJGQhIT2wYw6GBQ6Kp09KRqzb4betQHjSt9kL10a2JeiLl3cl3cWTPftSaayxeHVV93qQQFneT/8sF35UvpBlj6dVP4ff4zbL8t9xBuWpLz6YBca47o9Yo/9NAloaJrHjh1xumBp3hygWzc6eRKW/idxxRV4GRKC5XJsqbz9dvr08upSuRa3dbJU8s8W+qavY9TBoNDxox+V/790afw9vuyjvvJKvAwKuCZ2CxbQycLobHsQ5hwgnn6aRo7Nlytf9vtyYdr+qKJShwS27yYdrZe2/caU//7v5OsTJ9Kkk4Rp9HQOOO3hCSfkf/b++2l06NMn/prpC0/nzvHPc0DxlbqavG0g7TkpbTwLNpfjc5TH3Ll4GVn0NFlhGzd/obCDac+PGYOTT0kBnRPqYFDoePnl8nKopPPfKY6a4mD5crwMn74KY78QUdGvn2sN6Jgxw+y+tEGSK6o4FikBOkMayKXELuBYrVPZB12L3/4WL9+EAw4AGDUq/vpTT5nJ4TjxRAJcJ/ZgtyVU2u/Ysen35OX993HP+4qEII9U9snm2OGjwyWNSy9Nvwebb4zTx9SpyVE3Ic1LDPHkbU/xglIpPVhcnPe/grRO+PHH+Z99/XU6PYrC3LnJkXptDlacVDva0vK0YYNdXSRAuXKJY7Jg21FaKpW/2ruOwZKlXkKJO5D0EnrMMWYyttwy/loUxQeto2bRouTr7dvj5Jt+TU8LAiqFEF8C08DWi8lJArbgbFMSnBQcZNHf5CMadrsYpk+a2re//CV/Gqb43i5yoA4GhQ6Tc2233da+HllIO23g5ptr/37EEfS61IJqwvPGGzRybNOsGcD//I9rLXhJq2PK/bY2oGhb2D3+Jtep6N0boEUL++mkvRxyQmGH7r03/7Ock7OvfCX+WlzAsqxQOI6SVgqa3tO3r1laoTh2laZg62bOHBo9MJi0zw8+SL/Hhy0SnMdUYmRUyjJpi6eUMr3oIho5SRTQBqqDQaEjbX8rgLwYDOPHJ1+/447av7dsaZ4GBioDavuIwGqwOtvcJuFjANCFC+2ngSmXl16i0yMJKUE1K+nMnm03HZMJMQWTJ8dfo1zBgIHzy3La2e9YqMrp+OPT72ndOvm6ablizn/3hc2bk+tGyscRrm0ppkjZXpmGiVPPpg3zLVAtFS63SFSz//7x1+67z1xOXtTBoCgIsEcJUWHakfv0Kc6SyBtucK1BsRg2rPz/Cy7Ay8IuY/YBHwffrl3tyb7wQnuyG/Ptb6ffI80x7ANpL/c+ERf02Jc6M9Ez7R4pL9Lf+AatPFtBHjng0uHTT2Xkl4PqfFLkOSnII5YsMlz335DGA0PUwaDIgtuIp23rcD2ocDhAzjvPfhrcuD5FojKYxEV1rtaDo45/8AP7adiG4yU3S2wFm22pciIPByYrhlwfeca9OiWJd94xk+VDoEfTesVGY8fU39VX49I2JYr8+OCw/fbp90hZecSF7Xq7/345bYNTj6S0TI8Ptb1FQkq9pDF9umsN2FEHg5KdESNca0CDiUcR86JaeVbCsY1JUJyYUU0IExYq4l5YuR0MNvfJ/vOf9mRzk8W2UdTbxRfjnv/mN/E6UODDCgaKr9gAZlsBAQDOOMPsPqnstZdrDcokbeGh5IMPAJ57jictDLYD41HhY2T+OHkme/RDPLYziRUrkq9zbCP2aduJ6xUUDlAHg5Kdtm3tyeZ8Ob3ppvCMflb22QegUycaWRQOFdtwOz9MHFQ+TsSqufXW8v9dH1PJvYKBgu22wz1/8ME0esRhejKH7XL7xz8A9t4boGPH/DKo2qdpgM/evWnSs0lSmaxeTZdOWvtIelHgtNmUefaFTz5xrQHAhAm45036NjaQMPYUCe55Ud70qPpb5QhLm04AnxwMBUQdDEp2JL9AApgbyJkz86chvQxMSTp7PivNm9PJwsIR9ZwiwjIAwNtv55cjgSefdK2Bv2Amc1ttlX4KThpHHol7vsLtt+NlJPWna64pH9v50Uf4dJIwqQ/TL1G+jxGDB9PJ+spXksv273+PvyblKEKf6jNLmT3xhP000rjuOvc6pKUj4cSDjh3lbJFI4pJLAEaNKv/twykSihXUwaDQYftrGjUmL8S2J7RpuP4qTMlppwF8/jlferUwza/tcq+WT/FylpdKebje1sKd/skn539WSplRcM45yddNVjAsWgSw++50OtmCqr6k2BAKOOJeLF8OMHZs/ucpynHnnfEyJPDUU/QyuVdt1WLqVNcalLFp0ylWinz4of1jKrH97eabAVauTB87TNLp0gWgR4/465s3+2FnC4oAy6J4R1yHphj8fNjLawq3HtOm8aaXlWuuAXjgAdda0LBxow5sjcG0d+6ljhxHf9qGwr4MHYpLY8IEgG99C6BVK7wuRelPUsYnCkzycsUV7vPcoYPb9Kmw8SKet24OOYRWDwnElUUUpZfT/PnJ102Dw6bx6qs0ckzI0zYaP4Ox62vXJjvAnnnGXJZrG1RA1MGgZCfOYPzjH7x6SCEuWCTHMTzHHlv/d9xRYknYMLpJOh9+uJkM7JnjcV9msfsoKzz4YDZ9GiPhq1EWZs9Ov4diAvW3v+V/Nkt/w8QdKcqLsAmdO7vWgB/bXxA58UFHTkLZIpFF17xj0ZAh+Z6jxDRGjOm4v+OO8dfS0jA5jceUE0+Mv2bbGU8dHwqzReLAA9Ovf/mlmR4+9d9A8GyWqwRPSF5GjrxUR/KVssyQgpEjcc+nDUxYDj7YbDLq+rjMNN54I/2e1asBHnss/b5LLom/lrYUH6A8UTjmmPjraWX2/e+X/48N5lUkJJWDJF0okN730/BFT0qk59mGfnmi27dvT69HHrJsVzK5V0pg1rPOcq0BHbYdIj/8oV35Sm7UwaBkR8J55Ulw6MB9CkAcW23lLm2bYCMxx60qoWwbVEEeXfKHP5T/n5SXrl3xKy5OPTX9nlKp3kmQhw0bzO/t06f2748+mj99BYeEL0yUK4vy7j2ubHU76ig6XeKQUOa+gF1Vx4mE8YWzbU2Zkn4PdrymWv1owoABeBlS+rZtPT7+2K58JTfeOhiiKNoyiqI9oyi6OIqiH0RR9M8oikp1/92WQ97cKIq+E0XRm1EUfV73/+9EUTTXgvrhYmpM+vat/buUYwSzPGfzSxXV0j9OJMfR4Iw67Quvv24/jZ497aeRhbg92eedB/CznyU/61PdUoEJ1FVUsGVz/vk0ekghb7+REjWfcgm8JELow0OH2o+rQ1FOGzfK0MMmjft53AoGqnyYynE5bn/72+7Sdoi3DgYA+DsAPAIA5wPA7gDQLY+QKIqaRVF0MwB8HwAWAEBfAGhZ9/8FAPD9KIrWR1Hkc1nJ49ZbXWtQZs6cfM+ZOBhMr2PgOI4xKxT59eElLimfaWXw6ae0umDYsAGXF2lg207S/lcqTPcOu4azH0ovCypMy3TQIPtH/0oZP6TY+yQ9JOgoZby2oQc2nssdd8RfiyL3J1gBmG0VDI158+zK92Hc2HVX1xo4IZSX5tcB4PGcz14KAEfX/f0rADgEALav+/+v6n4/BgC+glEwKCj2VMV1OO5B3DToYBJYA7duHV6H0PB9BYNP+DBAA/AdD/iLX+CeD4k0R0h1nWjfagjF6riuXWl0yUMRnUvYPN9zj/m9e+yBSwtLWpwgk2cpmTQp+zNZ7M9dd2WXXy2boj/kCcSdF1d9qnE5VccJUwqFzw6GiwFgLwDoVSqVtgKA47IKiKJoGACcWffPFwBgeqlUurdUKj1fKpXuBYAZdb8DACyPokhA2FwBJE16JEwys+iQ93i16jTiHC6V3+P0mTGjfMzOkiXx6fi4RSDGUxwAACAASURBVIKCUPKVVH8vvkiThmkU5ThKJbwMCrgmRMOH08hJaqN//CNNGnnTp+TTTwFuv732tSwruXxASowWDv76V/k6AsgZC0z0OPRQ+3pQI6UNfPZZ9meytI0//zm7/GqklJNtPajjiyVtLeI4aY0yLSUT3joYSqXShaVS6dFSqfR3hJjTAKCyBvHkUqnUYN1yqVT6BABOrvtncwBYhkgrHHr0iL8mZcml7fRMjHDlvOK44HOHHlp2MiRh28EgZfLGhaT8vvUWjZz77sM9XyoBrFpFowtWDw5MjtzEcumlydcr7VBSe4xj5kyA9993rQUek7IukoPh3Xdda1CPD/2Amjx5piynyukRttpp1i0Jzz5rR48KtrcbYeHYmscBd1+2fUoFBUW0b+CxgwFLFEURAMyv++fLpVLpf2vdV/d7Xah1mF/3nGKLt992rUF2kgbojz8GWLvWXtqUUc+pKEoMBilcdx3u+b/8Jfm69BclVySVy4MP4mXY5isGu/7eeAPg+eft6wJAUxZt2tiVn4W4L3dZbJvt+D2cZeJDkEfbLF/uWoN6bI+xf/ubXfmccJwisc02+Z7zFe5+rXNKdgS+nbAxCAAqZ5X9JOXeyvW+ADDQlkLeYNMwUHzV5TBcpml89BHAY4/Z1aVIcK+QGTTIni5UpJ16kEZlpY1rpJQnBXnOludG2he99u1xz59zTnL8DBPnNeUk1HZwM1PyHmUsMQbDuHF29bCd58sv50srjcrHCdcrKTBwngolZXyyvSVAyqktnDIUKxTZwVDtLnw55d7q6yMt6OIXkk9F4ILrK73t8nAZRMwHDjjAtQb2cXkKSpZ0pExqKyTp41teKMDmaeutcc9fdhnAyITh+Ygj0mVQtvW8TibqtrHjjvHXpGxpfPNNs/sWLKBJLw7b/bK6Tbg+vaHiYPBlzqUotTC1HQo7RXYwVK9fTGuhb1T93T9LIlEU9Uv6DwB6ZZHnNYsWpd8T4rIpkwjsWZ+lYr/96GVKfnni1s2HyZsPOoYGRTuU3M/ycs01rjWQhW1HtpT9yy+95FqDMknlHVp/69Sp/H+f7T9nnSSlNWyYXflKPD6cwlbQui2yg6FD1d8fp9xbHaUv6zrON1L+Y9rgykTSYPWNb+CelwSFwTDJq23D1KIFvUxf6jCJtOP5fOL665OvS8kjhR6//jVeBgVSytSUm2/O9xx1PpcupZWXFWkTQQr7HFdHn38OsPvuePkU+NZfkmJ9mOK6re25Z/5nKfLPDaaNpW2RcF2XtcibX+wpElnK4re/zS4/L50786WlAECxHQytq/7+IuXe6nC4HlpWIVQ85kmYGDROjyV2gufbxCl0TAe/EOpt1qzyvvRjjkm+T8pXTNMyP+yw+GvnnFPM7QlYTFaXpUHxMiwtLkQtOLcVDB6MSyuJ//qv5OvU/YTLKY/BVMedd7arh22OOw7XXxtvu7n4Ypw+HHCN6RQnkyURwtwEoJyPRx/lS+/cc/nSUgCg2A6G6kN3W6bc26rq709j76pN/5T/tssozz02DVzaqQinnpo+GabU78sv0+8ZMyb+2ubNuOPAQhlMsqIvgXh+9KPyvvSWaeYtBa42uP32ZvclTWZ/+EP7MSVM2ubHaYvihEHhHJg8GS/DNSHZnVNOSb6+Zg2PHhV+9zve9PKQVP/V11xtcaJqn1On1v+dxx62bt3w34sX4/TJi42THXbdtelvGzeGZRtMaVzPJkgtp/6ZdrcrBBTZwfBR1d9p2x7aVf2daeZYKpXeTPoPAN7JIk8ENl84dtkl+fqaNfmMXhyYQG0VkpwiSRH+pRpiCdgqG2nn3EtwIEnQAQDg979Pvl6pux49ku+TsiIjiRD7vg8nZ6QhpS9gmTtX3he7J5+MvxZKufsCdXlTzslskCW/kyY1/e211/zbIkHBjTe61iAMQm0fKRTZwVAd2DHmwOr/UO36eiP2LgVPq1bp90gjaeBJ+toqIcijDbhO2JBMpQyknNCQRNoLeUXHdu2S7+MirW2k5QfbtijrDLsvWGlKnz7p92CQeHxjYx55BKBnT1pdigDnS6T2Xzw2yrDWXv2NG5OfkTCON4ZCp5kzsz+j7Vqpo8gOhuqwxSNS7q2+nvKZreBINLRJUExGbZ43/MIL+WT7jq12pCsY8uvgeuJgGnhTQpkq2UiLE5KFSy/N/2yljbmMTO5T+02zCXPnmsmRkmfptpBqS0C1s9jnDwI22k1cHJgNG2r/ToXEGAwhrEpTnFFkB8OrAPB23d9pbrpKRJu3AOCvthRSoGw8r72WL70kAyph4P3HP+KvbbklTjaA+5dGbq6+mmeA9qlc08qjEm3clzz54IDwpSzToCrLFSto5AAATJyIl3HIIfHXPv88/poJodS9CUcfjZchob82RqJO1UjXj5u0UyAa31uLG27I/owNpAQ6xeKijUo5NacgFNbBUCqVSgDwcN0/R0RRNKXWfXW/V1YwPFz3XLGxWQTPPZcenKrC6NG1f5dURTZ1mTDBnmzX2Brk/vUvgB//mCZ9k/gdcW208X2S6dvXtQZlLrrI7D7bMRgq9e4q0FuIDBniWoMylfro0CH+nvXreXTBIKVdde/uWoOmJAV7Mw3yqMggS51s2oST+dlntX83fT4N09UCL75odh/VytrevbM9L7mf7L+/m3Qll4lFCutgqGMNAFSszrVRFDU4grLu35XP6Rvr7lds8tBD5vduu609PQDkv/xJ188GX6SdKFvFlJo+Q7Pl2CZla3JP2tGsEuowafBLOiElDwMH5n/W9ChFrmMqQ9kio2Tj6aftyseeQy8JiRNrH45UjIOqPCXWSx6y5MP0SERXZTNrltl9Z5xhVY0mZC2PadPs6EFBmzbp9yhkeOtgiKJoRhRFR1b+A4Bq19SQ6mt115tQKpX+CACr6/45CQCei6LooCiKJkVRdBAAPFf3OwDA6lKp9Iqd3ASE7xOiPOTNcyiDvA3iyibL/uqjjqr9+5tv1v49dPbaC/d8Unv997/NZNx0U/70K1+V0/qNbpEoNhLqVxI2ywPbF23dl8SIhJBbnGOD2oCGL9UY5zMlrupFyiouLIMGudZAEUJMNBMvOAYAjoi5Nr3uv2pui7n3PADYEgAWA8B4ALi3xj23AMDK7CoqVrE9kTSNKG0zyKOSn6RlzmlwnfDB2QZWrSpHl8+C6WTrsMPM7qt1xnhWtN8oigyyrChLQsoRgG+9ZXZfHht0+unZn8mLL86Lr3/dtQY0LFzoWoOwGT8e4Fe/wsvxpV8EgrcrGKgolUqbS6XS0QCwB5RjMrwNAF/U/f9hAJhXKpWOKZVKHhyuzoT0Cf6HH9pPg7oMvvGN7M+osUwGU0dcbZyzL+X5QmKqn+nyUw64tki47n+u0weQPxZIJEu9SV8d98tf2k+jugwktPm8zJjR8N958mLjpIHJk7Pr0Zi89TJ+fP3fPtuSk05yrUFTpJdnFv2onHM+2w8P8dbBUCqVjiyVSpHpfwbyvl8qlRaUSqW+pVKpVd3/F5RKpR9w5McrpBiuxgN2BapTKJLyWX2NojxOPjn7MxJOuaiFlPYhRQ/pUB19JgXb9V45VQNDpSx1OSk9mPpv0YJOjzjULjWF84g+6U4bbnyOrN/M8BUmS53nqefOnbM/IxWJ7ZzixLS8nHceXobEMmXAWweDosDixbV//+1v7acdUiCuaqTsA6QwyHH1YlJf2PRNAzZxtp1QBrm0fKSdIjF2LC79lYS75ZL2gyv86LnvtHA6DpR6stj6UMaFJM46y/zeIpRHFkydOElQbI10xSWXuNbAW9TBoNDCOVGIiwhLpQPFvlDfJk433+xagzI2HQwcnHuu2X1YHXfYAfc8hQ7SSFsNZHoaRRwUx3bqJNYemLLlcDAUqe6pgze6HBewaRep3rmwMQ8LpZ4kjesjR7rWoIzNbUlKE9TBoCh56NrV7L7f/MaeDjYM38yZ9DJNiFuNggEzwJosyUuSn/Xs6Lw8+6xd+dVtjGKvLgVp9fq//5t8vWXL/Gm3bZv/WYUHTL9v7nPc6ypCnRRLemkqMsOG0cuUUreh9h0FoFcv1xoUCnUwKNmRMhC4pF+/+r+1PPAsXepag4bsuKP9NN59V8YWiaQJVbV+V11Fq4+PSJp8StIlFCiWA6fxzjv206jG9zgf1DaSYgWD1PhHXJxyimsN7OFzvVQzeLBrDeqp1V82bTJ/nqpOKFZ8Ksaog0FR4jAN8pi259sWITk2OINNmqTFMcm45hq/6nD0aNcalAlhAjh8uGsNaJDYfjE6cWyROPro5OsDBtT/TVG+y5bhZSh4JPaVvHTq5FqDMiGMBbbIEnfCBd//vvm9VH3HVXsJqe9nQB0MSnZMX7yp6d/f7L4XX7SnQy0KajzEgwnyyMEvf5msS8eOPHokBUXVCVxDqMrj+utp5Ci0SAjyeOmltPK6dKGVlwWKPfKh2qCQ8kWRlzwfamyUIYXMnXfGy8DSoweNHFvt9HvfsyNXEYM6GJTsuJywmPDuuzRyTCc9rlYwUBh+qZMc34M8UnDwwbTy4sr0ySdp0wmZ6jLEtNFp0/C6KPRIcDBIWtqMxXcbXI3UsTIU8rQVqQ6GO+/Ey6CgWze8jC+/xMuohZ50EjzqYFCys2qVaw1kEdIkigIp5ZFXj/XrzWTYPJP9rLPiT0mhRgdvcyj2Yc+ZQ6MLNVztTTKuHQwXX9zw31JsqRRat8bLyFumrVrhZSi0SHUwcAV55uC991xrANCihWsNlByog0HJztZbAyxf7loL+5hOIjQGg0zylM+ppwIcdhi9LnHE6WgjyKQ6EmSS96VJ67MeqvHI9UR2xgy36dvkxBPzPVdtI5csodElDzZOOrLFFVe41sBf1K42RMI8k8ouat2yog4GJR8+Dba2UaOFp3EZutoisWZNwxc+V3UrpU1RTC5Mj3QtCo3L9KtfpZFTZKgcDLNn08jJC8cpFq4YOjT+mmlbpljynbffdO6MT7saKTbeZ6SuYFDSyVLOoRwfXDACHs0UJ4Q06TVdHn/jjfZ1qUXIA6EPMRhsbpHgxHY7WrjQrnxOqGIwVOPznnsJ7RegYUAzjE7Vy+Dz8vWv42WEiOlxuEoxkRLkseg0LlPtm3gKWobqYFDyoYa9np12cq2BLPIuha3mqKPwMlwZ9fHjze/l1DFPn6Xo5x064GUoTcHWTeO2pzYdz267ARxxhGstFEVR1KYrTlEHg8JD376uNciO6SkSrvftSmPECIBhw3AyBg7E6xFXf7ZjZlx9tV351CRNQpKWNVPIN6X61AVMMELsEYA+rKzJi5Qo7j7z2GO6JSiOorcVG9sApeDKLlKsOFLsU6tuQ2r/Sk3UwaDw0Dg6tg+4Ct7IiS0jf+WV7vWIm7BkmcjkmfTMnGlXPicuo7ZXc9VV9X/n3ae+/fb4IHE2JtJ5ZWJ1oXjhkdh+KZxiUpBYvnnZbbf4a0n5HDWKVo+8ZUpxgowST5751n770euhddsQLQ8lJ+pgUGi5++7av48ezasHBc8951oDxQaSHEcStkj4MIGYMqXhv/NsS3ruOYDu3XF6UDgYjj664b+llH8oX5Tat3etgVKLQYPyPUcdXFEKofQ3KvKMyyNG0OuhKAoJ6mBQaFm61J5s7gF5wwbe9BRaKF7cih6YbMEC1xrQ0KwZTSRqChtk46ubovhMnC1dtowvLdsUYbzIQuMTQSQ5/pV6bLXbIjnYCrqVRx0Mij/oAK1kwYf2Yqpj27b2dIgb6CdPDsfBIInGMVuw7dRlHfnQxxT5aDtyB3ZVFxUUMWCOOYZGF0Wh4sILC3vMpjoYFB589FYmDXhjx/LpYRMpEzvOGAyS5MfJsBEQLE5G3O/PPAOwxRb4dG3gqt1KtGOXX+5aA0VJR0rfybtVoxop4yYFUk75oVjBcP75eBkhYXPeIFWuNC680LUGzlAHg+IP3AYpaRIxfTqfHj7y0kuuNZDjYBg5Ei/DZl5qye7Wje50lJAm49U2yPUEqVI/Lvchuy4DJQw4bcSAAXxpKebkWUnR2P5o3dJD0Te33x4vQ/EOdTAo+XAxseR+UUnKYygTa1v5ePddO3K5SWpz3C/9EmW6Imu7DSnvFSQsuwyxXCWh5RsuocwhAGjysuWWeBl5WLWq4b9DqhcKKGzQwQfjZSjeoQ4GhYdaRjvLcX4uKMLkzlYe8x4lWMHVudrc8k1l2CwPbF2lEdKEzcZRdXnlUDsYQqonpSESTmJIal9du/Lpocjo6411oIjBkJXp05tuqyjCvI+bWqshJbRBxSrqYFDc8dRT2e6XtEVCScb2S6sJtuuPYs+oaQwGCiTUCRVZ6zbEvozdwhJimfiOrTqxcRoDJf371/495JcQl3kLue+PH29+7777ymhjixe71oCfZ55xrYFimYBmnIp3ZH3hqTUo5h0c7rwz33OU9OjhWgN7ZK1bqUEeQzqmsmVL83slTLqkQ1VGedvR8OE06Svho/1ZHgMHutYgTM45x7UG2Tn55Ka/nX02vx4AaisUMtTBoOQja3R5W0ardevsz9x2G8Chh5KrkokePQD23tutDgByt0hQIGWLRJ8+eBlUjBvX9LciTCio8iilrKII4OKLcTJefLGpTEWJY/Ro3PNJ7cu3mD0Uy/nPPJNGlzxI7OtUOkmYe2SlVt6XL+fXQ6FHYl9jwsOeqIjAxfF1VB31iCPcd/qnn5YRpM0WrsuXgz/9yey+s86Kv8btYOjUiTc9ABkrPah0kLLS5skn45eVm9J4iaqEelLCwvQDwH771f495HGkWzd3aYfS17HtQ0r7qqVHlhWHiiIQdTAo+WjVij9N7kHx1VftyXZ5tBwHEr4i2A7C+PHHZjJ69syeruuJj+v003Cln5Ry2Wkn1xqUCeVFRQqNy1NS+WbVpV8/gO22s6OLC7B9X1JdYpg6lUYORZDHWmSRI8We16J9ezfphtJOFecIeAtQvKRXr2z3SzbkcVx+uWsNsjNypGsNyoQSg8E2cTpy6u5DOTXGlc4+2jFTQs6bwsvo0QAPP9xwHMjTvrRN2gFTrqtX08rDoO0jGRcrFhWlDnUwKPlwYdi50/z3v3nTo+CAA9yk23g5XygrGGwjQcfXX2/6G2Vf00mgTCjaHvYkC0m0bYt7/owzmv42ZQpOpiSy9OPHHweYMIE3TU4k2G1XdO/uWoNksrSZ0Otx3TrXGigFRsBbgKIYQnmKRKi42rd3zz0N/60OBjN80DFUdt89+zNYe1PrJdZVG6BIt9bXTF8ZNgz3fK2gbG3a4GRKQm1VOGDqUtKcq5Yu2k7rmTkz+zOS6lfxGgFvAUohsGW04uRedJGd9EKDajDeY4+G/5YwSNk+ppITKXrkwcaEj6I8vvY1/nSXLcM9T0njvGTN24QJAJMm0enjO3lirSjJ2LJ7rva3KwonFMHYu3bFy1AKiToYFH/IMtlYtcqeHlK+2tUqj/fe49cDoGnQT43BUE9SXIw4HbkdclzpU0ERa2TMGLyMrPTu3fQ3X1cwXH65/HailKGoJ2x7kRSDYelSO3J9QUK/pdAhlFMkJJNnFYSigDoYFCU7ixe71qBMrQnfTTfx61ELCRG3pchI2rZiKv/KK/F6ZElPOq72/le3a98npzvs4FqD8MnaRmydIiHFFkpBSjBkV0jYImHLfvp4ioQUPWoRUpwdhRV1MCg8SDagWZG8ZGzDhmz3m55TnpVQHAyuaKz7woVu9FAaUt2ufW5fAADdurnWQAmVkMZ7xQ4S7Oenn7rWQDHFVQBzJTfqYFD8RicyOCj26NmgKA4GUx3btwcYNQqfnoT+Mnu2aw3y40ObMkVKXrbd1rUG9pCy2k0CkrZIYJHSd/JCXa6S6imLLvfea0+PUJBStza3PStWUAeDovhKLcM/bx6/HhQ0zkvRHQy16pbiZA4JZZInuGJjsk56Tj0VnyaAndNRKOokz0v65s0N/71pE16PPFx/vZt0OSjqVzcpLyWSCKVMJOUDq8uHH9LoERKS6rcaKdua+vRxrYE3qINB4UGq0fKZWi8me+/Nr0fIuGq3rvuLzfQnTLAnO46zzqKRg43BYKtc85Rp45UkWbdXUSElFsSBB9LLxB4bbEOnvLhwTkrYp1+LBQto9HDF6NGuNZBbt0Wncfm5moscdZSbdBUy1MGg+I3rFzFp+BqQx8akwIeJRpYVDBKibksha91K+epQS29X7XSffRr+20VMhjvu4E8zDoknC5xwgmsN3CLVXuXZ+iJlPJo/H2D4cNda6HjmCzvv7CbdCy5wk65ChjoYFEWhR8LA78M2iyzL0qdOtaeHYoaEdk1F4/gr3bvz63Doofxp1uKhhwA6dXKtRVN707EjjVwJx1T6TnUZtmkDsHatO10wPPgg7nlJNlCSLqGyaJGbdAcOdJNuGkW3gxlQB4PCg62BoMgDTJHzboIPA8HGjbV/r1W3umTQPdX1MnEijcyttqKR4yM2YlrkYf581xqEhfSjDClo3961BvmQEth5u+1cayCnfUnRoxatWgFceqlrLeTgw7xSCEJGd0XJybRprjVQKLAxwPowEGTZItGqlV1dfELChGzJkuzbCmrpLWGinQcJdaCY4YMtrIXkNuZrmUqBIvCu5PYREhJWdyneoQ4GxW8uu8y1Bsp997nWoDY+TAB90BFLqHls2xbg17/Gy9FJsuIDIfXjPHlp/ExI5ZEFqvhAnTvjdcGitrcpWiZ0HH20aw2cog4GhQdbRmvrre3IVcyhiHQeymQt6ykeUvMtfZLhqtwal0u/ftmel1rfeQgpL1KQ8qXw4IOb/ta2Lb8etezQ+PH8etRC2z8tecrTxjjVowe9TJeEFCi2QwfXGmRj/XrXGjhFHQwKDzoYFwvpL6imZM1H1j3lWbZISGDWrOzPYPMi5YVCUWxDFdejMVnH35tvbvpblpNYbMZg2HZbGtmKWxrXbZ45Yq3xNoucWu1rzz2z6yGZ6dPxMqTM3yXMi7Dtq0Cog0Hxm4J34CZIGQiyIrUes5Zn1nz87nc0crhYsoQ/zVpfTl2Vj9R6UcJAQvuaPRugXTvXWsQjJTCor2MtFgltFKAcf6tNG3q5zZvTy1SUAiLEUiuKAV27utZAUZLJOvk6/3xzOZznhsdNnl1EIJcyoQXA6yIpL42RrJuCg9N2UGLLDiruwTpo7rkHr4O2JZkcfrhrDeIpqmMxB+pgUPzhhhtca6Bw4asRzzpheeUVO3rE4aJcsWnqJJAH26t1FD+QXq8U+lHYQR/HqJBe3AYMsKOHCyT1OQm6nHeeaw3i8S0OhEPUwaD4w5QprjWQj4+TnpCQMDhT8M47rjWoJ5QyBdD+qbiBYt+wlL3Hvm6RkGDHWrbEy7CVD7WN7hk4EGDQoKa/c9eNlGC3Q4Y0/W3dOn49PEWIpVaUFLbdVsYArZhR1LqyGdxMstyiILX8KCaAUvOm+AfVC0lIWyQkvEBv3Fj793HjcHLz1IkUR5FSz623+tu/bHDccU1/yxPouqBoD1fyc8UV5vfaWiad1RiedBJOD+lImMQoeKR+JZKyD9tXQsqLZH7xC9caKBTYcjDst1+2+4cMafpCzD3WUqw++PLL2r+7CN7bOJhikecuUvIu5eVZSnl07tz0NxdxqDxFHQxKfmbMcK1BdpYuda2BEjKhv0DOns2fpqQylaRLNVL1csWECa41KDY22yOF7FovDklcc437Pvbkk3gZRx1V+/csAbT/+le8HgD2HAxStvJkgUKPvffGy1AaElcvWR2UBUUdDEp+fPTk9e7tWgO7SPH8ZsWG3i7KIvQtEl268KcpZRIIIEuXanzt90o6ixfjZfj40gUgY4vEgAEA8+Y1/Z27z9X6oJM1GF6t/fVZ2bwZLwOARhcshx3mWoMyFG16r73wMqQgxQbF9fGQytoi6mBQ8iPFCGTBR50Vf6A6Q1vCxDqOHXbIdr+P2zLiOPNM1xooRePcc11rkB2bjlZue3DWWbzpZeHkk7PdL+UEDgCA1q1p5GAYO9a1BmUo6oViC00cUhzYUuYCNss6INTBoPiBFMMiHSkDQVZCqV8qB0MtfK1bG8yf7ybdQw5xk65SXLbeGi8ji32Nu3fRInMZNo9y4w4OeOihtX+XYI979gR48EHz+6Ucz1lrNYbPKw5rMXSoDD1CmVsByOhzAGZ6HHCAfT2Eow4GJT8SOju38cy6d9MmtfI+dSq/HrVwNagde6ybdCv4uG1IOrXa0syZ/HoAALRt6yZdRcFAMVbvu6/5vVRf+CSsYIjr8xLmPwD8X1Nt5VtKebpAuhOAu26ktIW4enn66fRnJazQcYw6GBQlC6NGudagnlpGeMwYvNy1a/EyXNCnD8DKlW51oHIwSJhYS0HLQlHc06KF2X177kmXZq1+LuV4QykvQdzUyrekrRdZkDKOUOhhMy8//rE92VmQUl8ffuhaAy8QYqkVJQUphqUI1Dr7l5usk40VKwBefLEckCuvDApsOhgURVFsI932ZNVvyhQ7ehQVinF17ly8jDikBDQN6av/e+/Zk20LiuC4Cgp1MCj5KaoHX5HHrrsCdOvmWgv5DoZPPrEjN4lx4/jTVLIj/cVSyY+vY3WtNjlpUjYZ115b+/cTTsiuTzU+limFzr164WWcdFLT33wsz6Lg49hw9NH2ZPtYHg5QB4PCg61I8kXu6EXOuwkuyodq+a4t3X/2Mztyk9h//6a//eY35s9rO+dBJ/jh8uST5vdKOla2lqyDD84mI84hMX16dn2qyRp8MxQ7NnAgXkbHjk1/y3o6EQVS6kT6Fgkp25K4iTtK1aSsdTxVB4OCQIpxLiqSDVhR28aIEa41sE/Wuq21qmP0aBpdFEVJ5w9/cK0BHVlO6tlqq/hrpnYs7r5ddjHXA8DeeE1xQoiEucR559HIkTL34N6qYfMjnI8OBmy+R44E2GknGl0KioetRlEUpRG1BhMXkyYp+/6GDLEnm7tcpUwYQ4eiss333gAAIABJREFUnKW0f6UhEl4g89CvH+55Pf6vIRTtwFa+e/emkfPb35rfK6V9SG9L0vWzwbPP4vLtq80lRB0MSn44O5AUAydFj9DxtZypjibyNf9KsbnxRtcaKLWQEvguKwce6FqDYiCpzrH87nfm90rJt/QtElLKKQvY95OuXeOv+VgeDlAHg6JkgfvM6SRCNnJSvL89erhJN+S6LTIh1WutvEiyj5wcdJBrDZKRYk+zUtT2ZIu4duBr+6jF5s2uNchOq1Z4GTbr0HSLxKpV9nTgpH375OshjeMWUQeD4jfcHb36GMRqrrqKVw+Fh+OPpxn8KZCy5FIH1/yENJFX6lmyxLUG9Zx9dtPfirjaUOFDkl3btMn8XinHVPbta08PCkzLqZbtyYPr9qQ2jAR1MCjFopbhuOUW3PMAtY9dso1rI5wEt4G2lV7HjgCPPWZHdhLY/NhsGxqDQQGQY39uusm1BnTH01Jw/vlNf/Pxq65ihoSxVootAChuW5dwigTViiOKoJKuP7JI6hOOUAeD4gdU0Y9ryZk/P7s+jdGlnDhsDAZUBn7mTBo5WZD0wqIokjniCDtysziepTBsGEDbtk1/54zBoA7B4iHppd63FzuKYz8BAFq0oJFTiywnt1Dgev5D0YZ8a4cWUAeDorg2ZnnBTuQ6daLRgwKdlDZk3Djc8yGVp+alIb16Nf2Nwob5Ws62nLuHHmpHrgs4HQxx2whdQPFi5Gu/4ETSy5SvAU2x2DymctAgvIwsUKxgsNkmQ2o3FlEHg8KDlAFIDUM9kssia3uR0r4omDZNttNLcrspArUCUJ1zDl5uSH0oC3EBGqlOhJFAUet27dr4a0WzY61bA2y9tR3ZktqXJF04cb0lgBLJ8x/FGHUwKPmhMORHH212X9EmAyaENJBq/dYzZw5exuDBeBlS0LbRkFr9fuhQfj1CqReKAGvSyyKksSILSdvbilYm69bRfBmuRceOduTmwbcVDFQ62KpbF1CsrnXtcCmafalBQC1S8ZJu3XDPU8RgkDDIFB0bdeBrvVLobfMLgA6c+ZFcdr72FyUdF3FkJMC9d9wFpv12r73spRdFtbduuYDbwXDIIXg9KAjJfkvPizoYjFAHg+KWLEcKUSDZcO20U7b7Jeclq26SgzxyE6d3ljI65RQaXRR5SO73PkJRntLrJMsXZul5UWRC5cDwDWx8Al3BIA9f547C0Bap5IfCMP70p7i0QjIEX/uaaw3c0bh+s7atkNpBHFnyuOuu9vTQF5D8SC670093rYEbJNcJFVmi/Es+IlfJT1K9FrXOXC+jp9TBZl6ktA8uW51mL4swZhCgDgYlPxRG54sv8DKwSDEW48e71sAdjetAyoDmAor2GNLXDCn9M3RCOjWBG+ltlHuloA9IrzPfkDJmZ9Fj1Cj3elCN1SGN+XFkqdthw/Kn8+mn+Z9V/kMBWqQiGu5osSFNKvbbD/e8pLLQs9fTkZJHKRNJhZY2bVxroNgiywqGojBxotl9SXZ3yRIaXTBwb/GRMg7FkaWtS4gbQVWeo0fjnj/uOBo9pICN75aE9D4gBHUwKG7R42jqyWq0Fi60o4cLsAa7RQu8DpIiYSv1hDSYm77UKH4hfRybN8+1BvLAfOGs4OL0lrzoFgmZ7L03XsbChQADB+JknHVW/DUp7YNrLrDlljL08Bx1MCj5oTA6psu6qGIwhGIYrrwSoFUr11rEwx3ksVa08Kxt49ZbcTpQIb2NStdPMttv71qDMkOGuNYgLKT3icMPN79Xel4oWb7ctQbhIOUl1DcoVsHccQdehoTVHGlwtTEKG6j9QR0MimMkBMLhnlAdfTRehi5npsdmYERFkcSkSa41CAvp+58lO6Ndgq03n5wxtnWV8kJFoYfN2AyNadcOLyOpbk3rXUr9SWDWLLwM3ZamDgbFMRs3mt0XZ/xatqTThYvOnWv/7tNkJUS0/BUf2GEH1xoojZHuYMiC2kElCeknelHosW6dDD2UhnDZpjPPlKGH5wQ0KirsZOlkccbW9JjKOLJ+mVHDIJPQT5HIshRX22hDtDwactFFrjVQGhOSg6FIhGBbTPMgPU6IJKZNc62B4pK0AJEh2A0GdFRU8hPKSyC3sQil3CixUQeSBoFBg1xroITCgAGuNVAaow4Geey5p/00sGNM//40ephgu41SHDl+9dV4Gdxg61DSPCUOnbMqOdBRUfEDKgMneSIoWbesSDh2sqgBQEND64UenTDSora7Hqq2demluOeXLqXRw6b94TwJyvYKhgcewMs49VS8DIr2l6XOjzySLy2b+DAmbNrEk05anXz+eboMitganhPQqKgoBtQ6bUBRbJNl8I4b3KRMRBRFaQiFg0FXOTVkxQrc8yb20rVN5UzftoOBYgUDRXlwB9dr3Rr3PMUR20m4buNZSdpOahqzDUva1muTNkZxDK7nqINB4QHrHfXBu2qKlLxQDDwhOWykDMRS2kccPXrwpoetl0ceodEjJKS0dQlQlAWFg2HNGrwMCqS0DR9iBkgpKxOS2iiFA1wKnTq51iAbafv9i0bSl3+uFQy9eydfN3EeSJ/HMaAOBoUH7IsoRWedPLn279IHTFt06YKXcd99eBkA4Qd5DAns0uWsYPvnvHk0eoSE9q96KMqC4mV4/Hi8DKWeoozr3Ed9S+e441xrUCYkGyslL1wOBoUEdTAoPGCPk6RYGjV2LF6GFCgM/vr1eBl7742XAVCcyY8J0sti+HDe9LDlEdL+eKo921lP36mF9HbKiZQ21qaNaw38QttwePi2gkEKUpwISaiDwSuEjIoyiKJoqyiKroqi6OUoijZEUfSvKIqej6JoeRRFbV3r5zXYlxKKCZxOJhqy4454GZK3SGiQxzDQeqmH6iv3BRfQyAkBivY1ZAheBgXXXYeXof3NHC2renTPeUN8axs+OBgkzzcb41v9W0AdDHVEUbQXALwIAKcDwHAAaAsAXQBgEgBcAQC/iqJIyCxCCFkMEtZBQHF8UZwOPhoCCp192OOqKD72T+lsvbVrDcKCoo1SyJg2DS/DJjvs4FqD7Kj9MaNjR9cayMKHF/ZqOnSIvyYlL3feaXYf9zZOpSbqYACAKIrGA8B9ANARAD4GgPMAYBoA7AIAlXXkwwDge1EUJfRCxRozZuBlSJkESjHWikx0QtsQKeVx0kmuNaCBKm6K2jFapASbtIm05euubYvr9BWlgg9t0WRL7m67ASxZYl8XJRXhoxEb1wBAGwDYCAC7lUqly0ql0k9LpdJTpVJpCQCcVXffMAA4w5WShYbia3ucAc2yr0vKpFqKHlRICPIofYA11Y/zbHUOpLw0LVvmWoNisM8+rjVwA7adS7dfALw6UqUlvVyl68eNloffJNWfSYyZxx4D6N6dTh8lN0Jmbu6Iomh7AKis27ulVCr9tMZtVwHA7+v+PjWKIssH1ypWiDNcbTW8hnNCnxRQOExMZeyyCz4tKhYtwsuQ0jYGD3atAQ3SX7wOOsiOXOkklWf79rjnqfTAMnGiPdm2SCoPbFkdfDDueUlI+eghRQ+l2Gg7VAcDACyo+vvWWjeUSqXNAHB73T87A8BOtpVSGMmyOkLKy07oZC3nESPs6OGCkE5NWLkSL6MIfU6SU8g1RXX4JrVzzskqtr8l6dq5M052Fkzy4dq2bLut2/Qp0RcqRVGqEDQTdUZlc/8GAPhFwn0/qfp7uj11FGto/IRw6dLFtQbJSIn/wc3QoXgZBx5Y+/cWAS0k28nQZ632J1x87N9ZKXL7nTDBtQbxcK6wKwpSykPnvfSYlEcR7HkKHp35YY2Rdf//U6lU2phw38s1nkkliqJ+Kbf0MpWlIJHS4dVYK4o58+fX/n3iRID//V9eXRTFFtjxScr4ViSylPlWW9nTQwI6r1EUpYpCOxiiKGoNAJVoIG8m3Vsqld6PomgDALQDgP4Zknkjp3ry8W1ACekrshQ9qJCQHwk6ANhdouwjepyqGVOm4B0uLVoAfPkljT554W6/Uvq9pK1NtpC21UNK3acxfrxd+fqVmx5f2paiWKIAI1oi1UdOfmxw/4a6/xtEXFKUGHQgbgrmFIm4gdzXcsbq7Wu+s7J5s2sN6DBdPp00aT3hBLweWb6yDhyIT08CUvqLlBcSrB5Tp8ZfGzsWJ7uo2C43KX0gJEIq05DyorBR6BUMANC66u8vDO7/vO7/Bmel/Ie01Q69AOD5DPIUJTzatcv/LNXgJ2WCj6Uok4GQ8rn77mb3JeW5Q4f4azbYemve9EIHG+RRyikSSaeAmMYa4QLrpOQaM2yeZKEoSjZCmntYpOgrGD6r+rulwf2t6v7/qWkCpVLpzaT/AOCdLAqLwreBTYq+IW3VoGC//QA6dnSthZxBI65uQ6pzCiZN4kurpcnwgEDrth6qfrh4sdl9RSn7229Pv4eCpOCrnGVtktZ3v2tfj6IgZfxUGlIU+6aIo+gOho+q/jbZ9lD5zGqynSJ8fBtQKAzt8OF4Gb6Vm23uvtu1BvbRKN30nHYaX1r33suXlkLDEUe41kAWhx/uWgN5/OY3rjUIBx2fwkXrVslBoR0MpVLpMwB4r+6fiac9RFHUBeodDOEGblSSWbrUtQZlQvJK2/46bEooZUoxGfjmN/EybNOpE19a++zDl1YStid6EiaSVP3QNC/9s8RsFkwo9ssnKMrc5LhdH+pWgu3gRh3P9PjQ1hUjCu1gqOOluv8PiaIoKSbFiKq/f29RH0Uy7Qnie4YyEHfvnn5PXlq3Tr8njV6engArYYvEkUfypaWY48Pk6+KLcc9z20fTrRS2wcZg4NDDJySdInHGGbjnfaiTUOY1pixalBxvRFEKjjoYAJ6t+387AJiYcN/Mqr+fs6eOYo2kQfqYY/j0CAWbX7l798bLkPLiQAWF08UUHya0FMyZ41qD8DjnHNcalDFtw23bxl/be28aXRSZcL0UX3aZPdlSjpj0zcGwbBnu+UMOodHDBzjr1rd2pMSiDgaAh6r+PqrWDVEUNQOARXX//AAAfmRbKS/wzRAkDcRnn82nBwUSXgBnz7Yr/5RTcM9nPZlCQpkmMWgQwMiR6ff51i8VOVC0neYBHU7F6SzB2h8q+9W1K40c13DYc5M0JkxI3gYoaaVFkViyBPd8mq3UcThctG6NKLyDoVQq/RwAnqn759FRFNU6xPkMAKjM7K8plUpfsiin8CElDoBP2J70mO6NNtnD6posZZV073e+k/68Dn6KD/hwzKUPtqUClT2WsgJF4aOIDowttrArv3Nnu/JDxYe2mLTqrYIP+bBM4R0MdZwK5aMnmwPA41EUnRNF0ZQoinaKomgdAFxRd98fAeAqV0qKw7cOJEXfUF4ApZTn/Pk0cnx4mcCeYmJ7UkWN7WWoUtowBaZ5kZLnuHg2odhHX+nb17UG/vDyy+n32D6WWrdI5MO2HVyzxq58xR0mW6p96w8WCGgtY35KpdKvoig6CADuBICOAFBrw9wfAWCPUqn0UY1rxcS3DmR7kJbCoEEAr75qPx3bZWbavlq1wqd15pl4GVJIqpeOHQHef59PFywXXhh/TcrEWgqmeUm6L6TyCAmTetG6awjHmH7LLfbTkMQ22wC0aVP7mmn7mzePTh/JbLedaw3K+Da39cGOdeniWgMv0BUMdZRKpUcAYAwAXA1lZ8InUI638AIArACA8aVS6U/uNFSUKpIGDQ7nQpoOvjFhgl35WQZNbLnuvz/ueUkMHOhag/BoljDs62kF7pASg0Exx6TM0/qUT/W2bl38NVPbgT1lRgpp9WZSr8cfn3xdyrHoGuSxKTZPUQsEdTBUUSqVXiuVSqeXSqXhpVKpXalU6lIqlbYrlUpXlEqlT1zrpyDxaSBPQ0JeJOhAhaRBDatLx47x19avx8lW3ELR55IcDJzE5YWqL9peml7h0kvx6aRhUiYh2WNf4Bo3JNTtgAEAM2bEXzcti8GDafQJgbSTLJYv59FDEhLaukKCkJmGojAgZYvEwoV8adlEBwL/2GMP1xrIoohtuCh55tpXfuyx+HQAilMvPpFWJ59+ipdRNKSUhwQ9+vVLvq4r+OgJZf7tAepgUBRuhgxxrQENtr+EUgVvNEHCZKOCTV1at7Yn2waS6kU6pmUlZYtEKPToQSNH2zotf/iDaw3okPBxJC2dlSt59PAF7c8yOf98nnS0/tXBoBSITp1caxAWtg3osGFm9xUxAnZRkBJINCSSylRCDIbJk+3K95G4Ezeq8SW/V1/Nkw7XFpk0bPepMWPsyjfFNPaPlHYqQQ8JOlDhS+wn03llGkWcO2REHQxKcUg6hpDT0Nue+HTogJcvhRNPdK0BP9j2IWWPvcKL6YRHyqQ2rp326cOrhw80F3Lg12mn4WUsWoSXccop6fdIKTPbdOvmWoMybdqYRdensD9jx+JlKOaYjC2XXEKTlpTxCYs6INTBoCAoWgfafnvXGtSTZIQpJnA+IeVLlUKP7XoxkT9qlF0duJGyguHww+OvbbONmYy+fWl0iUPtQkMogs5RlOmee6bfI8XBQHHagC/tcIst0u+hyMsFF+BlSMCXejVhxAgaObbHIKoyL9r7Tw7UwaAUB6xhOeooGj0oSPLgt2vHpweWNF0pjgGjoGdP+2koMgltIiHFwZAUHNF0ue3MmTS6xCFhywjX8yZwrS4ZOjT5ukm9JK1YNEXKC6CErWJSygKAJj6TpPzYhCKfO++Ml6EUDnUwKAqAmRFu29a+HqZMmuRaAxp8GeQPPpgvLV/KhAMJZRGagyEJzvJu0yb+2qmn8umh+IdJn6TYKibB/gCk65HUl7h04JRjslLCNSGtTDngANcaKB6iDgZFMUXKi0ba2clS9FQU6Uyf7loDOkwnqxQrGPbd1+y+ONJOM+naFSffR7D1ona/uGC3g1C9DEt4qdYYLvQ0bw5wzDGutZBFmr31xXlkEXUwKAo3WMPTsmXydQkTTQk6ZKF/f9caKLWwPUibBIuT1JZtxxvZckszGV/9Kl4PCpK2inFM8CStavNlQitl25sUTMojLfI9trxMnh89Ov0eCQ6Grbe2K58SX/osgF9bbxURqINBKQ4SzpLmwKfJmZRyT/uS7dNe7KJAUU4dO6bf40t/otDT5AivCy9M3yOfRq9euOcrLF0af42iPNLaWNpqMqq0iraCIS0vXHmVYosPPNC1BmZfsKWUl8lJWlJ0VZRAUQeDUhx8GFB88RLbDq5WwaTOBg/mSUfhR0K9hPTiRgFFf9txR7wMAID27WnkxMG5DDYpZkDR2uDGjcnXi+ZgkHAihkmcBynBIk10lVK3SkN8qZfPPku+XjSbXQN1MCjFoXt31xqkM2eOaw3MSJvwcAaEOv10XBqTJ+Oep8aHdlokfAgolgVs39y82b0OUtKgYpddAFq1ir8e0mTVpF5eey35ekjlYYJPbTkNKX0/qb9x6RBSvaYxbZrZfRTBWTn49FPXGojHk5pUROLbIJ+0zFDKvlCKAadbN7yMNKjKYuBAvIwuXXDPJy2zrsA5EZCwHFYKEiZgvjgYuMrKN7vvA/fdl3w9pDKneIHg2jIiwf6YIGVuQnEP15GI2G1avrQNKXraXm2miEMdDIp8Vq+mkWPbY22KbYN/wgl25ZtgOuG58Ua7epgg6QVy113ltFOlTM+erjWgRcqEU6knzSkckoOBov2FVB5FI63+16zh0UMCaovDRetWHQyKB8yb51oDv+jcGeCkk1xrkc64cebL5nzHdEI8dapdPZTsXHWVaw3CQydf9HTq5FoDM3xZAg0gZ2VASKTl1yTwLjYN09NyioLJCSGKkhGPLL0iDtOB8bjjcOlwTEikDPJUesyejXu+c+fk6xR6LlmSLkfKfk2uL2YtWvCko5gzZoxrDcwwbaMcfWrUKPtpSEDKuAEAsHataw3MkFRmaehKiWxIiTvgS71J6QutW7vWQAkQdTAo+TE14hdcYFcPpSk+DLBSBldJYJ1xXBx/vGsN+AitnWLzY2JbBg3CpUFBSPVmUuY77GBfDwp8WsEgpQ2l6eHDeF9BQpma6IA9uUNCPiXhU79XSNAaV+yyzz4AffrgZIRmqEPLT144yuGuu2jkcNVZjx486WA591zXGhSTpHaodiVcTF4gfZnAcx09TIFPL+4YOI+XlLIqUeHlsstca8BLUWxHAp6MSIq3cEWMxiJlQJKiBwcceV2wgEYOtg2GVq/9+7vWQHEFVwR/pZ6QytPEFg4YYF8PKVBsK5AyvkhppxTlUSRHCIce48bZT0MRhToYFLtIMaAUUA2eHF8hOZZBY9m82X4abdsC9O6dfE9IbVQJm/32w8tIau9SXhCUhoRUL5Ji3oSCTw5wCeOtBB2omDiRJx2f2lgaHEE+JeXXEepgUOyincwNPkzQfv5z1xooCh+nn46XIeHLLsUKhqOOotGlKPiyasQkICrXMZUU5UEhw4c5EGfb8WU1Rhppq3O5Al4W6VhPKtatc61BIVAHg2IXXarmNq28cOi4aZP9NACKM0ksGr7VyQEHuNagjOs4DgsW+BOQkAOTGEUSnAcm3HYbjRxf8msCx/izciU+DQqk2OTQ5oxJzJjBk46U/FJAtXVWSUQdDIpiytSp9tMIyYinYRKfI5SJQkgTZiUfUo4Cc71F4v77w+nXFIwdm36PSb20a4fXBcv48TRyFi2ikVMU0k71mTwZn4Yv/YmKUGJ/UaXBNYfZZZf8zy5eTKeHgkYdDIp8pLycjRhhPw1fBnGKY7O4op6nDTotW/LooRQbX/o2BUn9n6scpIwbFJjkJSQ7tnBh8nVftowA8Kzi7NIF4IYb4q9TbM8qGmntp0j2nIs99wSYMiX/81JW8igAoA4GRSmjWyT44SqHZcuSr2+zTboMKZPVNLRtKWm4DgAbUhvl2gLoi/2h4Nhj/VjtIy2NNm3ir/XsSZMGFiknCfiydVcSHPl9+OH8z15wAcCgQXS6YNl+e9caOEcdDEp+uM5ODs2Qh5Afigkv1wqG7t2Tr3OsTOFCysRcUVxjYmdXrbKfhtKQtDLDLJGmpkiOnTQo2voFF+BlmMAx76QI8sgBVbBJjr6AmRN260anBwU77+xaA+eog0FRAPwaDDjg+ErJ5WBQGrLddq41KCahvKxgl6dLsXEAfC88ip9I6bOS+kwSaeUlpTwpMAnOqvAhrW350mctojN8JT/agfKh5VZGHQz0mLStffaxr4fCj6ldUftjDsWk9etfT74u5euhFPr1c61BPT71FR905WrHHEehDhuGT0NRAkZn+IpCRe/erjXgw6cgj4qSl6VL6WSl9Rns/mSuyXtIKxiwmOTltNMAtt0Wl06RHAzTprnWgJeQTjFKywvVcv00itRf0pASf8M2IY0rgaAzfCU/IRlxCuNEcQZ4kYwk12SDAhM9kqK4S8mHko0ePVxrQA+2LRbJMUi1l/vXv8bJCGmsTUNtJT8+xdO65x4ZevgCxRGlipKDAs0UFMUyu+1mdl/S4CblzGKOAdinFxWT8kz6SlmkF4SQMOkHvh0B16FD/DWOFw0pk3sK55FpXpo1A9hjj/wy1H40hKo8evXCPT99evo9Awfi0ggJir5/0EH4dAYPTpfhwxzKhChKP0lLiq5KUHg0w1e8RA1XU3x6sY6DYtmdSTn41H580lWh47LLXGuQDexWDJN+y/FCfP75ydcplmun5YOrz4fkYJBUZtix2CQvl1+OS8M0naJAURZf+xpehk+kbd/V9qVYIIA3HSV4fDqLOo3Jk3mOErR91v3FF+PkA8h5UTFBB2B5SKmTVq3M7mvRwq4epmBXUEkp9/POc61BtrLA2DIpdrBoYMt9yJDyf66haD9StkhQpBPS0dRKGSnjkvIf1MGgyCeUydWCBQB33518jy8TfJMlhmn88594GVz40gYltI2Q2GILOlkjR9LJqgVXcDQpjkFTx44U1MFAB1V5YFe5pOmx557Z9Mmrh+3nTenUiScdLL7Ms7gIIa9JMbAUJ6iDQVE4mDcP4DvfoXkxx0Zxl8KPf5x+j08Dnw5w4dGmDY2c88+335Yp+ryJjObN8elIgNu2qINBHlib7YuTK62tU/XptWtxekgilBgMJvikaxwLF7rWQGmEOhgUBcC+gQ0h7gI1oX1FSDvvXvEPk4BiJmy3HY0c22zalH7PggX29fAFLvuk44cdsPVHEX/FZJUUdqxMe1mm6tM77EAjR6HFp3lUXtq3d62B0ggdtRSFA1MDTzUQ+DCghDZplvASyVnvnTvzpeWKjh1p5PjyBXrz5vR72rVLv8eX/HKCKZN776XTQ6kHG8QTGzAVAOBb38LLAMC1L5M+bTK2pDlLdt3VTB/bmOTFxBb6wpFHJl/3Yb6YxPz5rjVQahDYDF9hxaezkxV5mNQr1RJ1LEuXpt/D5TCRUiYUJ4lIR8qxsVyYrGAIhdWr0++hPEUC0wao9vJLQNIpElgo8jJnDl4GBZMm2U9DythVNLp3d62BUkDUwaAoAHKcGKG80FAFi5NSL9hI4JT1MXQonSyfcd3Gs+DLy84ZZ+BlAPhRN7Nn42VwOdD1xcwO2CCOFLRqBXDcccn3hLad0DY+2B9FCRx1MCjyCWGwoBz8Q5lIhJKPouK6/ji+trvOYzV77GE/jbQ91MuW2dehQpcuuOcpAtthTxmoJoRxTApUZRlSnUjPS4cOfGlRrjzKi6SxIw2fdFW8QR0MSn7UKNFjUqbSJxKmFKn9UOb197+nk+UzGze61sAcij6bFlCOIo1mzQDOPTf++jnn4NMw5Zvf5EuLg7j6CcWeS4OiXCkdTIoZ2h/40XasWEAdDEp+uAYC9Tb7h0l5hhbkkYsvv4y/xtmO09Lq3Rsn/+qrk69zOBikbFnq1w9gzBgaXdJIynOPHmYyKMYG26dVUDhzdQWD39i2l/Pmmd3H4QyRLl+xy7bb4p7nWEHnEy1auNZAPDrDVxTFDepgCBvsF+jTTku+7lNAQuyTdM6RAAAgAElEQVQLRKdONHoo/qLHsPGDdTBRxPmgoGjOAXXmNeWGG+KvmbQPKSeA1MJFfRetT+VAZ/iKXTg64YgR9tPgYuedXWtAA9cJI4pcdt/drvyuXdPvWbfOrg6mYCdAnEHetF/aIa4NmJb3oEF0uvgO1QvF/vsnX8eelONTnyxSvy9SXivMmBF/DTu+FLE8lVTUwaDIJ20ycdNN+DSkGMhDDgHYckvXWvAgpcxDQtIWCdt07px+z5IluDRc57HC3LmuNchGUb4ghrZFYuJE1xrwcuaZyde7dUu+LmULVRr9++Nl+HS86C674GVgSSuvAQN49ODAB9umsKMOBsV/0iKfS8B0cG7RAuCFF2hkKXSEVOYh5SVpX+mwYXx6pIGdgC1fTqNHkeAI0BdSXwLwJz9UeqbFFJFSHlg9Bg9OvyfNRvXqhdOBk1NOca1BOpMmudagnqTVDYqSE3UwKPKRMshjyJKHjh2Tr3N4iznSCKFeTZHk4ZekCxbbcTykfKE0Ca5IVa8UeZbQxtJ0aNWKR48KEsokFEzKkuKrfRpFGcO23BJg66150qIo07Q5lIR6k6BDhdNPxz3vOi9qW0WiDgZFAXBvIIvIFlu41kDBIGFQT9LBVL9TT6XRJQlMWbVtS6eHUo9J0ETKUyQ2bza/1xUS+jQFw4YBzJyJlyNlXuBaj0cfdZu+YheTeEaKkhF1MChKiKTtHU2DY0LDeYpE2l7bIiHlq7xtTPN55ZV4GTYxLWefAspxIC0wHra/SO9vkpZZP/ssTf0PH46XEQKcTk6Kdi69r/jKzTe71kDxCHUwKPlRIy4XH+JScDoYLruMLy2XmEyqqfqthP5PoUPz5ngZaUgoK06Kll8FYPp0vrTS2pfJliITLr00+XpRnLUUYzWn41JCeXLEgOHmyCNda6B4hDoYFAXAvrGnlM95ZJ1NOB0MLVrwpaXwYXsiWZQXCKU2lHbUhzbgw7jBCVfcgTRc10socVkquC5PKTpkxUedFWeog0GxS9EMksnReVgkDdQYOL+2K/XoS7OSRGgvExgoYzDEySraGOkLnI58iv6C1SXpec6PAUXZIqH9XgkcdTAo+VED2ZQVK1xrQAPHAM05aXENV18p2haJdu3irxXtGEKqVTo+5dk1Wlb1cJZFkVakTZzIf+JJY3zbIqHYIa4OtW6VGhRohq+IZP161xqUoTKQSS88poRgrE1ePn06RSKEOgmRlSvjr0lwgHAye7ZrDZQkfGiPPugIADBnjmsNaEkaX267jUeHpLqX4qw97TSz+yhXHtmCQgcpjjbX5ZnHbi1bRq+H0gB1MCj5oZiMzJuHl6H4SSixJEyQNHEP6bSBwYPjr0nQrwJH/bdsCdC9u/10TJDQ3n05RcK0rCSUKQDAGWfU/p2zv7n+ok9NXN22bg0wejSvLrXgXG2Y1I569uTTg4IJE+zKv/deu/IbI2lMxbJiBcBee7nWImjUwaC4RYoHlgrdZ2tOSFskpNQvpx7XX8+XVhxJL10S9jVzUxSHre2JuykUDoZLLqHRhQKT/MQ5GKQ4QLKy996uNZAP5woGX9tRLZLs1AUX4GQfeyzAHnvgZBSZnj0Bvvtd11oETUAzfMVLunVzrUEZn14kfNDVRMclS9Lv8WWyIUVPTj1mzeJLS6HhuOPS7/EhyGO/fnblm3LggbjnzzwTYMwYs3ul2P3evV1rQMvhh7vWQM74YZOiHVOZxDnnAGyzDU7GTTfJWckjxTYpolAHg2KXNMMT0ldsAB5DyzF4cuRjyBD7aXBRxAG2eXPXGiQjZd8wFsr+PncunawikFb2WV62a8lavTqcL7sS+koeOE5+ysvVV7vWoIyUuqXSgyv+U9xHlMsu40m/KLiwjdLtsQACe7tTWBk3jkZOmzY0ciSgWyTKmBhfCc6lpD38WZBSv1L0UBrCNRlJS8fEKeRDG/JBx8b4MCH1QceiMGsWwMKFrrWgQ5LDl8t+TJrEk46iCET4JyhFNF268KQjLVhXEps308hxTVGOqfTxRUXhQ0L7kKBDVmzbDx/LJHR8rROpej/xBO9JS7bLQdJKHa65h9S2RY3rfLpI33WePUDADF8pPGkDik9fVYoYWC4vIeVTSl6k6CEB7P54RS5c7ZwyHR/GMUx+fcifT1A5F846y+w+H46pNCWtLUr4uBESrucdukVCJNrLFIWSTZtq/05pgE1lJcU4kBB92PWglAUOXaUEbPKJpEH+oIPw8iW00SwTmTR9i3Q0LAWUk0idkMpk2DDXGthtGyeeaE82N75tkQAAmD274b/33ZcvbUVxiDoYFAUgzC0S69fHX/va1/j0iEPCVwSuCcv48eky7r6bRhelTJYglLZfMqTEYOBCwhYJaY4SCXVz9NH2ZEsrb1P696/9u2/5ka6vJP04dbnqKoCOHct/d+mSPcDj9On0OlXToYNd+UphETDDV4JG0qDCgemRYxhMJ6pxxwh26gQwahSZOjUZPTr9niI5GKZPB5g6Nfkeii8bRetvVEh27vhYp42/2lHjY5lgoXBQ7LUXXkZRkOAQyoJNfSn629578+mRVhac9mPMGIAXXwT4zncAfvMbgOHDsz1vcpw3hrvuwssooj0uYp4zImCGrygp+NSRd9vNtQbpxH2xoWT27HRniwQHAxdRBPDUU/bT8W1SbJMsdmPiRIBddsHJsAV3nVLk+bTTALp1w8uJg6teevbkSYcLtQ8yke4coODCC11r4I6ttgJYsACgb9/sz7ZtS69PNSE4HTUGg0gKNMNXvMWnjtysmfw9diblueOOuDSiCODZZ5OX35k4GIYOxemRBufkq3VrgPbt+dKLY+NG1xrIJOuXpVCh6BNdugD83//h5cTB1W8HDuRJxwSKPBfhRbaoxJW/lPkTxYeNIrYxKfWnKBlRB4PiHg4DesopOB1WrTJPq7LfzmdWr8ZHse7QAeCEE+Kvm0wWDjkEpwMXphMfCUeBffGFXR04kbDX34SixWAAKH+tCynAHBZs3SQ9b+oIkRQjSKnHtiPdJ2yfZkFBUgDtIjJ5stv0x47lT1NKWxSMOhiUYnDyyfmf7d0bYOVKXPpZjBFFJHgsI0YAPPec3TRM8tGihV0duJH0AqjQcf75rjUoFlgbOGgQjR5SMA0cZ3PbSmhwbuE76aSGS+FPO40v7QohvTDZHmfXrbMr3zfWrHGb/vLl/GnqXC4VdTAo8nE98C1ZUqx4ARUmTwY480ycjCQjHFKZum6jSlM46+SCC/jSSqIo7RB7isQtt9DpYorNujH9opq29W3AALwurhk3jkYOZ1/q2BHgZz8DOP74srOI8pQnqsCISj1pAZuLhskpWbZo1qy8JU8RR4ZzvBQlByFMeKXlIZSJgLRyDQGTMg2l/QDIyUuWIzGLhK36wdqOnXai0SMLEtpqmlP38st59LAJdmtfBe7xafRogBtv5E3TN1q1cq1BGZ27yMHF9gjFiIA+ISpOwGw9MIViYuZ624GvA5JNvSWUCdcxldTpKX7hUwwGH9poCHFusmKzDU2eXD5Gb9iw/DKktBuqcgplhZ1vNoEiBoMEZ57CgxS7ozQhEAuqOOPiiwGOOsq1FvilnS1bAkyYQKOLJGods5Zl8NWo47RICEoYUrmHlBcOTMpLylfCJM47z7UG2ZHcVr/3vfIxeko9kutLURRFOOpgUHB07gzwzW8CTJmSXwbFS9fatXgZt92Gl8FBlolP79729MAS0gTOp7yE9HUnpLxwYFJeRx0lP7hqCLECFNmEsoLBp7EJIFlftfdKY7RNiCUQC6oEjckASXHM07bblldk2MC3Qb6CrmCgpYh5VnBwT6C6dAG49VbeNIuAToT9Qm11PVoWDdHyUJRU1MGghAHV5E3COeFFGbwk5FOCDtwUMc+uwdinu+4yv5dq68DChTRyFD/w0SZcdVXt36nmAnfcQSNHyYbGYFCygLVdt9/e8N+XXIKTp/wHdTAodjHp/DfdZF8PU3wYmHzQ0QQJk1ruII8KLRSTUenssYf5vSNGAJxzTvz1UMrER0Ive+78HXFE7d+PP55G/ty5NHKUbCTZ9FDmPooc9t0XYJ99yqfP7Lhj+Vh6hQR1MCg0JE1q09h/f4B58+h0qYXp5OeQQ/I/6wucQR5DegGk2JeuE6Rigqn31q2z3X/ZZfnTUuxh05YWkW7dAFatavr78OE08rP2O6n06uVag2xQtHMJwZQVP2jXDuC//gtg40aAn/wEYMstXWsUDOpgUGiYNw9gr73yPduuHcCjjwJs2ADw/PP5ZKQNKKYDDsXkpNbg4+uApDEY6kkKAmqal02bSFRB6xEKRcuvYo62DXN8LasDD3StgWzWrpUfsLUx6khTkpg8ueG/ly1zo4eSijoYFBqaNwd4+OH8z0cRQNu25WVKeSjSoOTrZLAxvuXj0EPjr0lxMBSNIvV7xW+w9k7belPatHGtgRxqta/jjuPXA4u284ZoeTRkzZry6iUAgJkzAQ44wK0+SizqYFDokPzCKFm3olLEOlEHg1yK0B5Hj+ZNDzs5fvzx/M8OHIhLmxqbWyQGDcLJ9pUi9FklO1ttZVe+tjt3TJkC8MorAC+/DPDkkwCtWrnRQx0/qaiDQQmDnj1da0CHpMELa0RnzYq/JiGf3DpQBSCLwyQ/OjDyI6HMjzgCoH9/11pkY9ddAVasyPdst24AJ55Iq49Uund3rYEMew4go6+5YNw4e7Kl1K0pXbuG0/d9K3sOunQpb2fOu+JZYUEdDIpdshrHPn2a/mYyeercuTjRX32aQCVF4pYwcHKfInH22TTpKWVCCiJqm1tvda1BPvr2zf/stdfS6SGVuOMas+BrX/FVbxuMGtXwxJmVK93pgoFqfnPttQCTJtHIUpTGqO1JRR0Mil2mTMl2f8+eDQM3HXZY2Vtpwtq1AI89li09EygMiSRjxHmKRDM1MQ3o16/8dcUlHG0xa79X7NKunSwbxEVIeY6zxVLyOHasaw2Uhx4CeOQRgB/9COCSS1xrkw8qB0MUAUydmv/5wYOTZStl8gZ39x2fPvQ5wtvZfxRF7aMo2jGKojOjKLo/iqJXoygq1f331xzyRkdRtC6Koj9HUfRpFEXvRlH0TBRFx0dR1NxCFsLkiivq/+7bF+DII7PLuPtugPvvB3jggeTI/Y2JIoDddsuenm9wDm61jOi3vkUjOyTnQ5Y6CWk7Ty1atCjGl2NFkUDW8WDOHDt6LFhgR24S+qLXkObNAfbcM3lrYh5czzkUueywA40cXd0ZHD6/OD8CALMoBEVRdCwAXAcALat+bg0AM+r+OyqKoj1KpdI/KdILmjPPBBg6FOD118tR9/MEYNliC40Ma5Ptt8c9v2gRjR5FnRy6zrftCdzPf253P7CPuJ40u2pz/9/enYfLUdX5H/98s5CdEElCIIsJAQxJRrawmTAkLAoRwhYWWQMDkVVkF1xZBBkY4GFTloELyGIeEEEUkVFxQEGiPDMqmxB+IGEABREiEJZwfn+carvuvdVL3aruWvr9ep56btXt6tPf7lOnuvpbp05l/b7LpNZnGfczXrCgd0+/NLaPvCSM2ebKK27dlmFbKMN7aEbRBqrN+jiuAIqcYAjX7t8k/VbSpyQNj1WI2XxJ35HvzfGqpG9K+o2kj0k6QtKekraQdKeZzXXOMQx8PWbZnMnIuzztjM46K+sIvDx8Ju0eg6HVmomjlSNsDxmSn+RCXuoEkPKzPbYijjXWSL/MZuTlM0V6ivCDmu0ORdhOM5aTlHOf3CJpf0nrO+fWdM59RtLrcQows4GSLpP/HN6SNNs5d5lz7lHn3E+cc3tJujJYfY6kg9ILH8hInB+YrdyJlulLukjv5aAW7sbS2l423TT563EAgDwp8/bYqssu0HkYuBdFUOb9eUoKm2Bwzl3tnLvVOfdsgmL2kFQZyeU859yyiHVOkfRGaB6I76OPml+30ZcoOzYkkdV9oxHfiBFZR4C8INnbW1HjRm1pJo05Vmq9rAetRm4VNsGQknBf/q6oFZxz70haEixON7MNWh0UWiDrA5Ef/zib1036vlv5BZ2Xa3bTkPX2VZFGHEluZzhhQvLXT0u762Ts2NqP9bUdffe7fXseyocfS81p9+dU1NtB5lWrE+DDY11FHa1Mxy5xhS+BHj5cOuCA7GLJEvvjhjq4lUjylz1I0tPOuVfqrPfL0PzsFsaDNOywQ7rlpfFD5a23kpdR0c4fTq08g5qXH+Wo2nbbeJdQXHBB9+Vrrkk3nkYGDmzv69Vz7LHpl5nWLcD60tbSOBCnB0Z61lwznXLysN/dfvt0ysnDeznjDOmkk7KOojzWX7/2Y2n8qNtzz+RltHO7y8M2Hnb11f7ucLvuKt1/vzR4cNYRZYMEQ0Mdm2Aws+GSJgaLTzVYPfz4hq2JCKk5/fSsIyiPL36xe7Z+4cLsYimLPH8xfeUr/i4uzTrmGOn446XZs6VLLvEJinaaMUOaNKm9r1lL0mTHsGG9/5flweXNN3dfvuSS+GWceGL397DPPsli6mSXXppOOXnY/1x7bevKbnebGTJEuvBC6Y47uv//8svbG0dSUfufijifadIf8GnWX9Slqc32PkgjwZqGqPaa5UDdY8b4Xo533y1ttVV2cWQtD/vRnOvYBIOkcF/e5Q3WfTE0P7HmWhHMbEK9SdK4OOWhCVmfNctbxjmJsWN9N+1PflLaeWd/IJWWMn1OZXkvcRMEQ4b4H54PPeQTDe3+HMyk227z93+PeqzdsSRx0UXdl487Lll5Sc2fL335y9LMmdLixdLhh8cvY9y46v5j/vzePV7QvC23THf/G9butjJ5cuvKzurAf9dd/cmNmTOlo46SDj00mzj6Kq1ta8yYdMqJEnc7/fDD3v9rdvvIc4KoFb3lgJR1coIh/Cv0Hw3WfTs0Hzet+WKDaWnM8tBI1pnFVr9+u9/f5z4n/e//+nEk0rzFYbsPag85JPsY8i5Plxw0a+utpUceyTqK5IOTbb65PzM1aZK0007Z98QaMEA65xzpD3+Qrrqq/hnOevbf3+8/fvSj/PQ2KSKzdLrit2Kfl9V+NE/774EDpXPP9e3lyiuloUOzjiiezTaTzj476yjqi3vsE5VgaNbsHF8NvfrqWUcANNTJCYbwhUPvN1j3vdD8kBbEglbL04EIvHYPlLTddq0rO86BD6PBI4qZ9NWvSi+8IN17r7T22llHBKBTmPlL5P77v6Mfa1YeepNVJEkw9OvH2Bpp6+qq/RjHLqXT0iN8M3MpTItaFN7K0PxqDdYND2v7bszXmdhg2jxmeWgkakfVzrP+SXeUnbKjbff7LOLZ+biK9B7THH16xozuywMHShNjXc2WXKe023brOe4LvSDSV9Rtt6hxd5qsenOsWtX7f3FObOT1bhFF3e732qv2YLVZ9zxG6nLaetpiRWi+0WUP4b6hjS6n6MY5t7zeJKne3SvQF2XfURX1y6XM4tRJK+svzgCNWfvKV6T11ot+LO7lAYMH+9GtV1vN3+bsmmuiz6SheNZe2186YiaNHOm7nwO1lP37H81L0oNBYltK2/Dh0l13ZR0F2qTVR2Bp3HHh5RTKiPJSaL7RzdvDp8JerLkW8ivJj7q4zz3oIOm66/r+ep2iiImSUaOkN97o/f+8XCJRpB/V06ZJTz4prVzpB5d87DH//379pAUL4pd3xBHSgQf67Spvt87K+kC1iG0t7Ktf9d2V+/f3CSRAKv52nUczZ/b+36hRzT8/T3Vy2GHSkiXd/5en+FD1fqMr1VE0Le3B4Jx7KoXpzRbFtkLVZMG0BquHH3+yFfEgxz7zmXjrt/tWfUXV7i/6NG6pdOaZyctopSIlGCQf7/Dh0u9+Jy1b5hMOH37oeyL0xZAh+UsuZGGbbbovn3xyNnGkaejQbJILG23U/tdsN350oWLUKJ/Qk/x2cdFF8fbHUcnUrLavHXfM5nUR3w9/mHUESFknXyIhSQ8Ffz9hZvVuFxn+xfirFsaDPLjuumpX8z32kGbNivf8qC/TNA+M45wNzfOBY7uvb5wyJXkZG2yQvIxWKtIlEj2tu67v1ZDnbbYoLrqoetZx2jTpmGOyjafILr+8XKO2l6l9lem95MlZZ0nPPSc9/7x0wgnJy0urB1fcOztEHWOwzeTTihWN18mTL3yh9mPbb9++OHKs0xMMPwjNL4pawcyGStonWHzCOfenVgeFjB16qPT009LSpdIdd6RT5sEHp1NOmeThiz5uDJ/4RPLXbGV3+X33bV3ZKI5Zs3xvkEce8b1DPvaxrCMqrjlzpKeeyjoKNCvry5HKYsqU/A2ouummWUeQD3k4duqrWu2z50DNeXfqqdH/X2MN6cIL2xtLTnV6guFOSc8F86eb2dSIdS6QNCo0j04wdao/SE9rRz4kxbubFvnLJW/iHoxOniyttVbv/++2WyrhJHbccVlHgChZ/OhZay1pyy2zG8G9TLhlaD7xXYi44mwzaVxWie5qfReuv35740hq/PjoE05//KO08cbtjyeHCnbBbpWZrSdpTo9/V+4GMTzi9pY/cc51u2ODc+4DMztO0g8lrS7pV2Z2jqRH5ZMKR0jaK1j9IUk3pfcO0DJFP4PRKQdNRX2ft90mzZvX/X95uF/2vHnJunLn7WxV0UQNjga02vTpycso6r4Y+VP046+w3Xf3l5iFezDlfRymovroo6wjiC+qZ+D48e2PI6cKm2CQTy5cX+OxNSMem6eIW0I6535sZkdKulzSWpIuiyjvUUl7OOcibqoLoE+KelAbNc7BmDHNP79VB2BxRvqOUoaBALO0887Shhv6SxOAnubMqd4pJYkTTpAuvtjPz5ghffrTyctMKqt9eVG/QzpNnuopTiz9+/tLZW+8UXroIX+HsJ12al1snayICQbU1emXSEiSnHPXSNpM0jXyl0yslPS6fK+FoyTNds69ll2EQAnl4aAjDzHkxejRWUdQbP36SQ8/LF0WlaNGxzvjDGnYsOryFVf0rZwLL5RuvtlvZ7/+Nfsw5F+RezUMHy4dfbR0yy0+idzu9lbkzy5KrfeTxiDcyJXC9mBwznVJ6kqxvD9KWpxWeciZMh2EleULhzpJV5k+zyyk8fmNHCkde2zvsTDysH10qoEDpQ8+qC5ndSnQWmv5ATdvu81f1rBwYd/K6ddP2n//dGNj34FOMTVqqDW0Ta3vwr7uD5Fb9GAA0LmKNrBQWnbeOesIgPa47bbuy9ddl00ckh8U7Otfl/bem8sK0lCm91IWEyZkHUF3xx5bnR861PdGKLoybvcDB2YdAVJGggHlEzVq+mqrtT+OsDS/EMry5ZLF+zj77O7L553X/hjy4MYbs44AaI899pBuukk6/HDp9tu5R3nZ0VsoW8cck3UE3V14oXTWWdIRR/jb9o4YkXVEnY322TEKe4kEUNPMmb4b3LJlfvmTn+Q2Y/BOO01atUp6/HHp0EP71oMhKjHSzi/N8eOll15KVgYHWb1x4FNOZtKBB/oJ0YqatC5q3GWW5E5GFddf77+f0zBokPTVr6ZTFoCm0YMB5WMm3XOPP3O1cKH0/e9nHVE8HDS1zsCBvovykiXZXSaQ9IdsrS7ebDf5RfICSB/tqpwOOijrCPKjbN/rtNmOQQ8GlNO0acVLLLRC2b6cIO2wQ/T/Bw9OVi7bClB+tHPkXdStoDsVP8hRUPRgANohq4M6vpzKp1+N3fbXvtbeOAAgSyRLgGLhmLRjkGAA2qGTd6pnnpl1BPnSqm2hU++IASAZfqgDaIdOPhbuMCQYgDLLw4HjUUdlHUG68vCZolg4qALQqdj/AR2HBAPQDp38o3TMmKwjSNcmm3RfHjhQGjs2m1jSxEEggL7o5O83AM3bcsusI0CbkGAAWmHSpO7LjIpcHkOHSpdfLg0Y4AdWvPbaeINSff3rrYutWfwgAJIp020v2R+gldi+UDF8eNYRoE1IMACtcNVV1ftBH3aYtOmmzT+XL+PuTj896wh6O+YY6e9/l15/XTr44HjPXbiwNTEBaJ+RI7OOAACKZwA3MOwEJBiAVthpJ+nPf5Zeekn6z/9Mt+z589MtL++23TbrCKING+Z7M8Q1eLC0zjrpx4P84vITAJ2K/V/fbbFF1hGgFrbrukgwAK0ycmRrfkjOmZN+mWivWreazBI9Z4DOlLTtL1iQThxp4KAfZTJliu8FW/Ef/5FdLEAMOTzKBVAXPwSLj4Pg/KFO0AnS+P64+ebquDObbirttVfyMvuC70J0gmuvlX77W+mJJ6QTT8w6GqApXAgDIN/K+MOvjO8JQGfYf39po438JYDbbpvdNdXsR4uBRFAyZtJmm2UdRXrYHjoCCQYAAFqJH0Ll0+kHyTNm+AkAgB64RAIA2o0fnADyoqjJkqLG3Wn4vgM6DgkGIG84aCo/Drg6y8SJWUcAeHy/AABajAQDUGYcTObTJptkHQFa6YADqvMTJ0q77JJdLADqGzu2+/KwYdnEgaohQ7ovjxuXTRxlctpp3ZdPOimbONARSDAAZcaZ8ny64ILuyZ9LL433/EmT0o0H6baVa6+VvvlN6ZRTpIcfzudtSZFMK25BnJVOT0TfcEP35VtuySYOVPWsg551hPjOO0866ig/v3ixPw4BWoRBHgGg3WbMkO67T7rtNt+b4eij4z3/uuukHXaoLl9/ffKYOv1HRpoGD5bOOCPrKJCmww7z7U6SBg2Sjjkm23iQnp12km69Vbr/fmm77aQFC7KOqFz68t2y227STTdJv/iF9OlP+wnJmElXXuknoMVIMABlxo/G/NpxRz/1xXbbSV1d0j33SLNnSwcfnDweersAtV1yiTRypLR8ub8X/eqrZx0R0rTffn5C+vry3WImHXign1AuHGt0BBIMQJmtsUbWEaAVzKRDDvFTX58PoHkjRkgXXZR1FK3B/gBAu5Bg6AhcGAqUWc9r7I4/Pps4kuDLCADQDL4vgHwrSxsty/toERIMQD9D5hUAAB2+SURBVN7UO5u0ZEm8sjbayJ9123BDac89uS4cADpZmXorlOm9AJ2CH+YdgUskgKI48sj4g0+ZSSec4Kei4iASANATP1SA4ilLu+XYtC4SDEDeRO18v/99aY892h9LHpTlywgA8ogDZQCIh2PTurhEAgAAAMVCYgQAcokEA5A3UVlRDqTQamxjAAAASIgEA1AE/PgDALRCUb9fhg3r/b9NNml/HACAbkgwAHnTv3/v/3HQBLQW11OiE+Q5mRB3MOIBA6RLLqm+p1NPlcaOTT8uxDNnTvflk07KJg6glThmqIsEA5A3/fpJ3/pWdfnww6VJk7KLJ2szZmQdAQCg1U4+Of5zjj9eeu456ZlnpPPPTz8mxHfxxdIaa/j59deXvvCFbOMB0HbcRQLIo9NOkz77WWnlSmmzzbKOJluTJkkHHCDdfHPWkQAAWmHKFGmddfr23MmTUw0FCc2aJT35pLRsmbTRRtLw4VlHBKQvz73BcoAEA5BXM2dmHUF+3HST9G//5rukLV7sD1zMpBtvzDqy8qC7H4CsrL561hEgTePG+QkoK46Z6iLBACD/zKR58/z8Y49J994rrbuutPnm2cZVVGTee+v0nkJAltgnAUBpMAYDgNbrOUjl2mv3vazVV5f23ZfkAtJ10EHS+PHV5TPPzC4WAACAgqIHA4DWu/JKafZs6aOP/HJXV6bhIEKnn0EcNMj3jrnpJmniRGnvvbOOCAAAoHBIMABova22kh54QLr/fmmbbaQdd8w6IqC3sWO5pRrKLa+JxOnTs44AAJASEgwA2mObbfwEAOhs554rnXGGn+/XTzrnnGzjAQCkhgQDAAAA2ufUU6WBA6XHH5cWLfK3qQQAlAIJBgAAALRP//7SySdnHQUA9M2YMVlHkGvcRQIAAAAAgGacf3735RNPzCaOnKIHAwAAAAAAzZg+XbrmGunqq6Vp06SvfCXriHKFHgwAAACdIK93kQDQGW69tfvyBRdkE0dSZtLhh0uPPirdeKM0alTWEeUKCQYAAD88AABAa+2+u7R4sbT22tLChf5HOkqHSyQAAAA6wYIF3ZenTs0mDgCdafBg6aqr/ITSogcDAEByLusIALTaqFHSxRdLAwb4+UsvzToiAEDJkGAAgE7D5RBA5/riF6WVK6XXXpPmz886GgBAyXCJBAAAQCfp3z/rCAAAJUUPBgAAAAAAkBgJBgAAAAAAkBgJBgAAAAAAkBgJBgAAAz8CAAAgMRIMAAAAAAAgMRIMAAAAAAAgMRIMAAAAAAAgMRIMAAAAAAAgMRIMAAAAAAAgMRIMAADJuawjAAAAQMGRYACATsMtKQEAANACJBgAACQdAAAAkBgJBgAAAAAAkBgJBgAAAAAAkBgJBgAAAAAAkBgJBgAAAAAAkBgJBgAAAAAAkBgJBgAAAAAAkBgJBgAAAAAAkBgJBgCAZJZ1BAAAACg4EgwAAAAAACAxEgwAAAAAACAxEgwAAMm5rCMAAABAwZFgAIBOw3gLAAAAaAESDAAAAAAAIDESDAAAAAAAIDESDAAAAAAAIDESDAAAAAAAIDESDAAABn4EAABAYiQYAAAAAABAYiQYAAAAAABAYiQYAAAAAABAYiQYAAAAAABAYiQYAAAAAABAYiQYAAAAAABAYoVNMJjZZDM7zszuMLNnzOwdM1tpZsvN7Admtp+ZDYhR3kwzu8rMlpnZu2b2VzN70MyOjFMOABTCaqt1X543L5s4AAAAUBqFTDCY2dmSnpN0qaQ9Ja0naYikQZLGS9pN0q2Sfm1mk5oo7whJv5O0WNK6kgZLGi1pjqRvS/qVmY1O/50AQAbMpBtukIYM8fPnnCONZhcHAACAZIp6Zn5tSSbpbUl3SvqZpGckrZS0oaQvSNo8mP7LzDZ1zv0jqiAzmy/pO/LJllclfVPSbyR9TNIR8gmMLSTdaWZznXOrWvi+AKA99ttP+uxnpQ8/lEaNyjoaAAAAlEBREwyvSzpN0redcyt6PPY7M7tV0i2S9pG0vqQTJZ3VsxAzGyjpMvnkwluSZjvnloVW+YmZXSHpaPneDAdJ6kr3rQBARkaMyDoCAAAAlEghL5Fwzp3mnPv3iORC5fFV8kmB94N/LaxR1B7yl0RI0nk9kgsVp0h6IzQPAAAAAAB6KGSCoRnOudcl/T5YnFpjtd1D8101ynlH0pJgcbqZbZBKgAAAAAAAlEhpEwyBQcHfWuMmzAn+Pu2ce6VOOb8Mzc9OHBUAAAAAACVT2gSDmY2VH/BRkp6MeHy4pInB4lMNigs/vmHNtQAAAAAA6FBFHeSxGaeo+v6WRDw+ITS/vEFZL4bmJ9ZcK4KZTWiwyrg45QEAAAAAkEelTDCY2ZaSvhgsLpf07YjVwsOnR97CMuTt0PzwmOG82HgVAAAAAACKrXSXSJjZWpJul0+eOEmHBAM19jQ4NP9+xONh74XmhySLEAAAAACA8mlpDwYzcykUc6hzrqvJ1xsh6UeqXv7wJefcz2usvjI0v1qDogeF5t9tJpaQRpdUjJO0NGaZAAAAAADkSmkukTCzwZLukrRZ8K8LnXP/XucpK0LzjS57GBaab3Q5RTfOubrjO5hZnOIAAAAAAMilVicY0rjjwsuNVjCzAfIDOc4L/nWtc+6UBk97KTTfaCDGcC8ExlQAAAAAAKCHliYYnHONbv+YmJn1k3STpF2Df31P0ucbPc85t8LMXpRPHkxrsHr48V63vAQAAAAAoNOVYZDHqyTtF8z/UNKBzrmPmnzuQ8HfT5hZvdtFbhua/1XM+AAAAAAAKL1CJxjM7CJJhweLP5O0t3PuwxhF/CA0v6jGawyVtE+w+IRz7k9x4wQAAAAAoOwKm2Aws29IOiFY/LWk3Zxz79V+RqQ7JT0XzJ9uZlMj1rlA0qjQPAAAAAAA6KGQd5Ews+MkfT1YfEnSqZKmNLgjw9POuQ/C/3DOfRCU9UNJq0v6lZmdI+lR+aTCEZL2ClZ/SH6sBwAAAAAA0EMhEwyq/uiXpPGqjqVQzxRJz/f8p3Pux2Z2pKTLJa0l6bKI5z4qaQ/n3Kr4oQIAAAAAUH6FvUQiTc65ayRtJuka+UsmVkp6XT5xcZSk2c6517KLEAAAAACAfCtkDwbn3NwWlPlHSYvTLhcAAAAAgE5ADwYAAAAAAJAYCQYAAAAAAJAYCQYAAAAAAJAYCQYAAAAAAJBYIQd5LJn+lZmXX345yzgAAAAAAB2gx2/P/rXWi8ucc2mVhT4ws1mSlmYdBwAAAACgI23unPttGgVxiQQAAAAAAEiMHgwZM7NBkv4lWPyrpFUZhlPPOFV7Wmwu6ZUMY0Fy1Ge5UJ/lQ52WC/VZLtRnuVCf5UJ9Nq+/pDHB/B+cc++lUShjMGQsqMhUuqO0kpmFF19xzi3PKhYkR32WC/VZPtRpuVCf5UJ9lgv1WS7UZ2wvpF0gl0gAAAAAAIDESDAAAAAAAIDESDAAAAAAAIDESDAAAAAAAIDESDAAAAAAAIDESDAAAAAAAIDESDAAAAAAAIDEzDmXdQwAAAAAAKDg6MEAAAAAAAASI8EAAAAAAAASI8EAAAAAAAASI8EAAAAAAAASI8EAAAAAAAASI8EAAAAAAAASI8EAAAAAAAASI8EAAAAAAAASI8EAAAAAAAASI8GAhszs42b2H2b2lJm9bWZ/M7OlZnaKmQ3NOr4iM7NZZvY1M/upmS03s/fM7B9m9iczu97M5jRRxiIzc01Oi5oob6iZnRrU8d+COn8q2AY+HuO9ddx2E6MeHmiirJ3N7M7QdrE8WN45RjwDzOxIM3vQzP5qZu+a2TIzu8rMZsQoZ7SZnWVmvzezt4Lp98H/1my2nCIxswdi1GdlmtujDNpmm5jZWDPbJdgm7zWz10KfbVcfyitd+zOzmcFrLwti+WsQ25FmNqDZctohjfoM2sueZvbtYPt+w8w+MLPXzexhM/uGmY1ropym9wVNxpVKPaSxjbZLSvVZ6v2pmX3KzL5rZi+Y2Uoze8XM7jOzzzVbRjslrVMzmxyjPivT8zXKoo3mjXOOianmJGlXSW9KcjWmpyWtl3WcRZwk/XedzzU83SBptTrlLGqyHCdpUYOY1pP0pzrPf1PSLmw3Nd93s/XwQJ0y+km6tsHzr5HUr0EsoyU9WqeMlZIOb+I9bSnp5Trl/J+kLbL+7FtQlw/EqE8naZWk8T3KoG22r77qfbZdMcopZfuTdISk9+qU8xtJo7Oux7TqU9InJa1oot29KWnfBmU1vS9oRz2ktY0WqT6DMhY1Ww8q2P5U0jfkv0NqlXOPpMFZ12OadSppcoz6rEz31SiLNpqzKfMAmPI7SdpE0jtBQ1gh6QxJW0vaTtLVPXagI7KOt2iTpGeDz+8lSZdI2kvS5pK2knSCpOWhz/iWOuUsCq33aUkz60xr1ClnRFCXlbKuDup666DuKwdrb0vamO0m8r1X3tuVDephSp0yzguV85ik/YLtYr9gufLYuXXK6C/pwdC6d0jaSdIWko6T9Grw/1WSdq5TzkRJfwnW/UDS+ZK2Cabzg/+5oLwJWX/+KdfllAZ1OFPSPqHP+KcRZdA229/2nKQXJN0XWu6KUU7p2p+k+ar+eHkliGGLIKY7QnE+KKl/1nWZRn1KmhNa/yFJX5K0Q9AGPi3pO6HP5MMG9fBAsN7SBm14ZoOYUqmHNLbRotVnUMai0HNKsz+V9PnQus9KOiyoz90k/Tz0WM3jwCLWqaSBjdpTMN0cKnd/2mgxpswDYMrvpOoZ9g8kbR3x+CmhRvKNrOMt2iSfkd6n1k5K/gxY+EvwX2ustyi0zuQE8ZwVKueUiMc/peoB7QNsN5HvPdH7krRB6DNeKmlIj8eHBv+vfL6RZ0bkD1AqsVwR8fh6qp51eUbSgBrl3BgqZ++Ix8M/sLuy/vwzqO/zQ+//wIjHaZvtq4szJe0iaa1geXLcbbOM7U/+IH5ZsM6bkqZGrHNFqJxFWddlGvUZtInvSZpeZ53dJH2k6g87q7HeA43aVhPxpFIPaW2jRavP4DmLQs+ZnCCW3OxPJX1M0t9V/ZE+usfj/SXdHSpnbtZ1mWadNvEa/eVPwjlJb/Xc3kPr0UZzNmUeAFM+J/mMXaURfafGOv0kPRGs84akgVnHXbYp2HlX6uHSGusk/tINdqyVL7knVKPblvxZn8prbc520+u9JfpxJt/zoVLGVjXW2Sq0Tq8fL8E6lc/3dUlDa6zzpVA5UT9exqmayf9JnZh/EqyzStK4rOugjXXdT9VeRiuiPmfaZqb1Mzn0fruafE7p2p+6JyG+VKOMoZL+FqzzeNZ1l1Z9Nlnu7aFyN62xzgNK/uMllXpIaxvNeupj+yzd/lTSqaFy9qtRzgT5XjZO0o+yrrs067SJMj8TKvO6OuvRRnM2Mcgjatk9NH991ArOuY/kz7BI0hqS5rU6qA70i9D81Ba+zjxJI4P5G4K6jdIVmt8j4nG2mz4yM5M/oyZJTznnHolaL/j/08HibsHzwuVsIGnDYHGJc+6dGi/ZFZqPqssFqg4EHFmXPcrpFzynU2wvaXwwf3udzzkp2mYblLj9heu9K+JxBTEuCRanB++hU7TrOzZxPaS1jXa4vO1PK+W8Jen7NcpZLum/gsXtzWxEdMildHBo/oYWvxZtNEUkGFBL5e4Fb0v6XZ31fhman926cDrWoND8qha+TvhuFb+suZb0W/lrDqXo+ma76bspktYJ5uvVQfjx8fJnDcKaqkvn3Cvyg1xJ9euyUTydWpfhA58ba66VHG2zPcra/irlPB28Zl/LKat2f8cmqYe0ttFOlpv9qZmtJt8TQpIeds6930Q5gyTNqrNeaQSJlMqP/uflL0lpJdpoikgwoJbKGZhnnXMf1lnvqYjnID3bhuafbGL9683s/8zs/eCWQY+Y2TlmNr7B86aH5p+qtVKwLTwbLEbVN9uNt7eZPWFm75jZCjN7xsxuMLN6Z4SbqoOIx3t+fn0pZ6KZDatRzpv1vmydcy/Ln32JiqWUzGy4qme1XpDvntkIbTPfStf+gu10YsxYepVTcnG+Y6eZ2W/M7O/BbQSXm9ldZnawmQ2s9aQU6yGtbbQMyrA/3UB+jIG6sTRRTlktlL8kQZJucsG1BQ3QRnOCBAN6MbPB8gMMSv4a45qcc2/IZ3ClauNECsysn/x1uhVLaq0bMlfS2vLXGa4pf4uzL0t61sw+X+d5E4K/bzvn/t7gNV4M/o4xs3+e/WG76Wa6/BfGEEnD5Qd1O1jSz4N7II+MeM6E0Hzdz0/VOpB6f359Kcd6PC9cTqMywuWUsS6j7CWp8oPwu00e+MwVbTPPytj+0npPpWRmG0n6bLD4B+dcowTDWvJnnEfKn0keL39Zyg2S/sfMav1IyHLbiiqnDOaq+PtT6rO+vvQSpI3mxICsA0Auha/v+kcT678tf7A9vDXhdKwTVO0+933nXL1ueM/JX7/3sKo7rXXlfwgtlDRY0nfMzDnnro54fqXOm63viuHy9wsOlxGnnLJtN+/Ij/j8M/ns9D8kjZE/S3ak/IHQ7pLuMrMdnXMfhJ4b5/PrWQdhaZcTZ5soU13WE+fAh7ZZDGVsf2nFUjrBD8ZrVT2D/OU6q38kv0//saT/lR+8c4SkTeVvMbihfFL5F2a2hXPuzz2en7dtq8jKtD+lPmsws0mq9i76tXPu2XrrizaaOyQYEGVwaL7eNWEVlZ3ukBbE0pHMbFtJ3woW/yLpqDqr3yk/WFHPs6hLJX3PzHaR/0IeKOliM7s7osttpc7j1LfUvc7ZbqTxNc6K3G9ml0m6V/7e2dvK1+mloXXifH616qAV5XRqXUYyswnyZ88k6RHn3J/qrE7bLI4ytr+0Yimjy1W9lv0G59wP66y7Z439+oNmdqWkayQdIn/29BJJe/ZYL2/bVlGVbX/a6fVZz4HyPbuk5nov0EZzhkskEGVlaH61JtavdB17twWxdBwzmyH/RTpAvi72ds79pdb6zrk363XRds7dI3/fZ8lfz/ZvEatV6jxOfUvd67zjt5t6XS6dc6/Kn2Gp9Fo4rscqcT6/WnXQinI6si7rOFDV7866o1rTNguljO0vrVhKxcxOl3R4sLhU0jH11m+wX/8gKKsyIvweEeMA5G3bKqQS7k87uj4bOCj4+56k7zVamTaaPyQYEGVFaL6ZbjuVa5Gb6SqGOsxsiqSfSholP6L1fs65NEbOvVr+frtS90GtKip1Hqe+pe51znbTgHPuOUn3B4vrmdk6oYfjfH616qAV5VCX3cU68GkCbTMfytj+0oqlNILr888NFp+SNN8593adpzQUDPL3n6F/9WzHedu2yqxI+1PqM4KZbSFpWrB4dxNjZTREG20/EgzoxTm3Uv76Jan3wFPdmNkoVRvJi/XWRX3Bj83/kr/FjZN0mHPurjTKDnpAVOo0apTlymA0w8xsjQbFVQaj+atz7p9dvNhumvZEaD5cF+EBgep+fuo+IFDPz68v5Tj1HpCostyojHA5pa5LM5ul6ijR9wQDeCVC28yNMra/l/oQS1Q5pWBmn5N0ZbD4gqQdnXOvpVR8rf26lF49pLWNllbB9qfUZ7RW3QKaNtpGJBhQS6Uhrmdm9cbqmBaab+Y2iohgZqPlz2yvG/zrOOdcmjtWqZrVjxLe8U6rtVKwLUwNFqPqm+2msVr10FQdRDze8/PrSzkvRpzFq5Qz0szG1SrAzNaWtHqNWMomfOBT9/KImGib2Std+3POrVD1wDXJeyo8M1sg/2Oln6SXJW3vnGvmDh3Nqtd1P616SGsbLbui7E//JN9TtW4sTZRTGsGtJPcLFv8i6ScpFk8bbSMSDKjloeDvMEmb1Vkv3M3oV60Lp7yCWxbep+qZ0S85565I+TXGqHpbpf+LWOWh0HxUt8KKWapm46Pqm+2msfB9ksN18f9Cy/XqQJL+Nfj7kqTnezzWVF0GP1o2CBbr1WWjeDqiLnsc+PxVfsDONMqlbeZDWdtfpZxP1EtUNFFOYZnZ9vK3eR4gf+Z5R+fcspRfptZ+vSKNekhrGy2tIu1PnXPvS3o0WNzazOpds18p5z1Jv62zXtF9Vv5uW5J0S3BpQ1poo21EggG1/CA0f2jUCmbWT9Uzen+X9ItWB1U2ZjZU0o/kb6UjSd90zp3fgpdarOqIvL+MePwBSW8G84eYmUWsI0mLQvN3RjzOdlNHMMbGjsHiMufcP7vlBYNXVS6JmWZmW9UoYytVM9939Rz0KrirQSUbvk+wjUVZFJqPqsu75W/9JNWoyx7lfBQ8p6x2lr/lqJTugQ9tMwdK3P7C9b4o4vHK99A+weITDe6MUihm9in5eh0k344+45x7POXXGCDpsNC/osZNSlwPaW2jJVe0/WmlnNXV+84GlXImSNohWPxZcLa9rFrSS5A2mgHnHBNT5CTfAJ38qPdbRzx+SvC4k/SNrOMt2iQ/wux9oc/wkj6UMVnSJg3W2UU+6+0kvSN/K8Wo9c4KxXJKxONbB9uCk/QA202v97WrpAF1Hl9L0mOh935ixDobSPoweHyppCE9Hh8S/L/y+a5f47UOC73O5RGPT5U/yHKSnqkVt3yX4ko5CyMe3zv0eFfWddDi+r099F43bWJ92ma29TU57rZZxvYnf8u+ZcE6b0qaGrHOFaFyFmVddynW58aS3gie8w9Js/vwuvMkrVHn8YGSukKx3d3KekhrG816ilufKun+VNLH5JMPTv4s9po9Hu8vnzislDM367pLq05rfBaV+vt9jOfRRnM4ZR4AU34nSZsEO2knPzLq6ZK2ChrzVaFG9rSkEVnHW7RJ0h2hz/Bnkv5F0sw60wYRZcwNnv/roH7my3ftmyWfZV0if2ar8jpH14lnRFCXlXWvCup6q6DsFap+cW/MdtPrfT8v39XtUkmfkz9I2Vj+zMM58t3qK+/9QUmDapRzXmi9xyTtG9TnvuqeoDi3Tiz95bv7Vda9XdJnJG0h6VhJrwb/XyVp5zrlTJS/DrLyRfgtSXOC6VuqHoT9RdKErOughXU7Sv72U07SH5p8Dm2zvXU0R/6sU2U6OfR+Hurx2KI65ZSu/QXb3qpg3VeCGLYIYgonzh6U1D/rukyjPuWTOK+GnvNF1f9+nSlpbEQ5XUFbuVnSEfLdmjcO4jte0uOh13hV0pRW10Ma22gB63OuSro/lfT50LrPyveImCVpgaSfhx67Jet6TLNOI8o7OvT8k2LE0SXaaO6mzANgyvckf1b2zVBj6Dk9LWm9rOMs4lTnM601PR9Rxtwmn/u2pMVNxLSe/MBDtcp5U9IubDeR7/n5JuvidtXPtveTv51SvTKuldSvQTyj5a/vrFXGSkmHN/G+tpQfFK1WOS9L2jLrz7/FdXtk6P32OuNV4zm0zfbWUVeTn7eT5OqUU8r2J3/g/V6dcn4jaXTW9ZhWfcr/qGn6+cH0jQRx/F7S9HbUQ1rbaMHqc26Tzy3k/lTSmeqeIOk5/UjS4KzrMc06jSjvkWDdDyWNa0EctNF2bh9ZB8CU/0nSxyVdFOwo35bvcrhU0qmShmYdX1GnODvmYHo+oowRkg6QdHmwc34hqKP35LOvP5N0hiLOzNSJa1hQt0uDun5b/n7hF0n6ONtNzfe7raSvyQ/+97T8YGIfBO/795K+o4hulHXKmy9/TeBLQX2+FCzXPOMZUcYASUfJZ9tfk/SufBfAqyXNiFHOaElnS/qD/JmCFcF7Ols9unSWcZIfyKly4LNOk8+hbba3jrri7E+bKK907U/+LP3VQQzvBjE9KJ9Aq3l5VxHrU+klGDaU7/3wveDzf0XS+0EdPCvpNkkLFaPnR1r1kMY2WqD6LP3+VNKn5M/C/zl4X69K+qmkz2Vdf62o0x5lrR9a996YcdBGczhZ8AEAAAAAAAD0GXeR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f1/71fzYJeMqC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55" y="1942108"/>
            <a:ext cx="6886485" cy="48471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259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최저 기온과 날짜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최저기온과 날짜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" y="2395265"/>
            <a:ext cx="6123403" cy="3872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90" y="5208549"/>
            <a:ext cx="7920000" cy="4709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506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951025" y="711236"/>
            <a:ext cx="81952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지역의 최저기온과 최고기온 분석하기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48" y="157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대관령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최저 기온 그래프</a:t>
            </a:r>
            <a:endParaRPr lang="ko-KR" altLang="en-US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1" y="20874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최저기온의 전체 그래프 코드</a:t>
            </a:r>
            <a:endParaRPr lang="ko-KR" altLang="en-US" sz="1400" b="1" dirty="0"/>
          </a:p>
        </p:txBody>
      </p:sp>
      <p:sp>
        <p:nvSpPr>
          <p:cNvPr id="3" name="AutoShape 2" descr="data:image/png;base64,iVBORw0KGgoAAAANSUhEUgAABBgAAALeCAYAAAAAgKL6AAAABHNCSVQICAgIfAhkiAAAAAlwSFlzAAAewgAAHsIBbtB1PgAAADh0RVh0U29mdHdhcmUAbWF0cGxvdGxpYiB2ZXJzaW9uMy4yLjIsIGh0dHA6Ly9tYXRwbG90bGliLm9yZy+WH4yJAAAgAElEQVR4nOzdd9wcVbkH8N9DaAqicm1cQBHvFeUqlktVARFFURT1Kl0IRUSKdKQJhBJBivQeAoQQeoAQTAIhQEIIoQUC6QklDUjvPef+Mfv6zrvv7E45Z+Y8M/v7fj75ZN/d2TPPTp9nThFjDIiIiIiIiIiIbKzjOwAiIiIiIiIiKj8mGIiIiIiIiIjIGhMMRERERERERGSNCQYiIiIiIiIissYEAxERERERERFZY4KBiIiIiIiIiKwxwUBERERERERE1phgICIiIiIiIiJrTDAQERERERERkTUmGIiIiIiIiIjIGhMMRERERERERGSNCQYiIiIiIiIissYEAxERERERERFZY4KBiIiIiIiIiKwxwUBERERERERE1phgICIiIiIiIiJrTDAQERERERERkTUmGIiIiIiIiIjIGhMMRERERERERGSNCQYiIio1EXlXREzt31YFzveC0HwvKGq+VG4i8sPQdvOsw3LbyjSuyiQiIkqLCQYiIsqViDyb9Ua87ib+2XwiJCIiIiIXmGAgIiKqEBHpGkrK3Ok7HqoWbl9ERNQMEwxEREREREREZG1d3wEQERHZMMZs5TsGIt+MMeI7BiIiItZgICIiIiIiIiJrTDAQERERERERkTUmGIiIqNTSDlMpIj8RkftE5H0RWS4iM0VkqIgcJyIb1abJNASliKwrIoeKyNMiMl1EVtTKf1RE9sn8I5PN+87aEIU9Q28fFh6+MOmIHCKyp4jcLCJvi8jc2u+YISIDReR4EflYgng6DZsoIt8WkZtEZLyILK79e0lEjhWRTs02RWT72u8aKyJLRGSOiAwRkYMTzL9TZ4Qisp6IHCYiT4nItNrvmlZbP/vGlZknEflRbbucUtsu54jI87XlvV6C7ycaplJEPiMip9W20Rm1ea0Skfm19f2QiJwiIl+u+56T7UtENhaRv9S2pWm1+c8TkbdE5HoR2Snutzb6vSLyLRG5plbW3Nrnj4rI50RkZe3vNSKyecJ5iIi8E5rXr5J8j4iolbEPBiIiagkisj6AHgAOqfvoC7V/PwBwnIj8JmP5mwN4AMD3IsrfF8C+ItITwFHGmLVZ5pE3EdkSwN0Afhjx8Wa1f3sBOEtEDjDGDE1R9hkAugPoUvfRjrV/vxKRfY0xK0SkC4DrAPy5btqP12L7YS1hc4gxZk3C+W8G4CF0Xj+b1/7tKyL9ABxojFmS9HfZqm2X1wP4Y91HGwDYtfbvcBH5qTFmtuW89kWQIPh0xMefrP3bFsD/ATgFwBY284uY/z4AbkOwT4RtAOBTAP4HwT54L4A/GmOWpij7AgDnovP2BWPMRyLyOILftQ6ArgAuSVDsngC2qr2eCaB/0niIiFoVEwxERNQq+gD4bejvuQCerf2/JYDdAXwdwU3E4ynL3hjAAADfALAUwFAAUwF8AsAeAD5Xm+5wAOMBXJblB8R4GsBiAF9DcGMEAOMADI6YdmL9GyLy9dq0m9XeMgBeAzAGwDIEN+G7IfhN/wngKRHZ2xgzJC4wEfkT2n/zmwBGAVgDYCcEN7QA8FMA1wL4E4AbARwNYC2AlwGMRXBjuCuAtifrBwB4A8ClcfMHsB6AvrX5rUGwfibXfsvuAD5fm+6XAPqJyF7GmNUJynXhVgCHIfitLyFYZ+sA2BnANrVpvosg8fPzrDMRke0RJFjarv2WARgB4F0AKwBsAuArAL6JIJFTz3b72h9Ab7QnANYAGAZgEoL9Z1cE2xUAHATgyyLyI2PM8gS/7XQA59f+nAxgJIL9cCsAq2rv34ogwQAAR4hId2NM09oeAI4Mvb4zaTKLiKilGWP4j//4j//4j/9y+4fgJt7U/l2Q8rsXhL77bINp3g1Ns1WDaY4MTWMAXAFgg7ppPgfgydrny+Niroutbfo7AWxaN93HAdwbmnYRgI1yXN5dQ/O6M+F3NkKQSGj73pMAvhIx3SYIbv7bppsB4JMNygwv7+UIngD/MGK6U0PTrQJwcu31GADfqpu2C4B/JlmWdcthRe3/VwH8d0SZ59bFe1aO6+eHEdvNSABfq5tOAJxYF9duTcr993QNPu8bmuYhAJ9uMN2GCBIZNzvcvr5SW1dt33sJwH/VTbMOgloTa0LTXZvk99a2m/kAfh0x3Qah5Tkl9J09YmLeNLR+1kbtD/zHf/zHf/zX+R9rMBARUZF+LiKfSTH9jrYzrFW37xZ66xZjzGn105mgGvWvETxV3SHlbDYA0McY0zWi3KUicgSCJhhbInhauw+A+1POI0+nIKi9AQQ3or8zEc04jDELARwrIh9H8NR9MwDHIL5GhgHwY2PM2xFlXikiPwPwYwRP168C8BGCZMRHddOuEZHTAOyN4On+xgB+gaBpSjPrA5gOYC9jzJz6MgFcLCIbIEg0AMA5InJD7ffmaQMET/t/ZIxZXBeXAXCNiPwAwO9qbx8I4PmM89q19v8KAF3r5xea73IECaYnM84nynkI1hUQ1FjYyxizoG6+awFcVetT4ara28eJyD+NMe/ElL8OgF8ZYzotG2PMitr/RkRuR3vTiCMBNKt9czCC9QMEyc3JMTEQERHYySMRERVrBwDHpfiX9kY/ys8QVO8HgCUAzmw0oTFmJYBOyYcEViK4SW9U7nIETTTaWCdOXKl1IHh87c8VAI6JSi7UORtB0gAIbsTi3BKVXAjpU/d39/rkQptaQiCcUEi6LM+rTy7UuRhBLQsgqNFxYMJybZ3Z6Ga/5o7Qa5vtZpPa/0tj5ueUiHwKwP6ht86oTy7UuQZA27ayDoKmMnEeikouROgJoK3py//VYmsk3Dzi9gRlExERmGAgIqLq+2HodX9jzPxmE9duVN5POY9hxpgPYqZ5PfR6q5Tl52l7tPcRMbjRjX2YMWYGgvb3APANEflkzFceivl8dMrp3wq9/nLDqdqtQEwth9qT7vtCb+2RoFxbywH0i5nG1XYztfb/p2v9IRTle2ivCTAbMb+3ltwKJ1WSrIf74icBjDEzATxR+3NDBH09dCIi/wvgW7U/5wF4JEn5RETETh6JiKhY3YwxFySduNYz/Plx08X4duj1Swm/MxLAF1PMo/4GOUr46fkmDacq3i6h11uIyPUJv9f29FcQjDbQ7Kn0W00+A4KbuDYLjDHTY6afG3qdZFmOTvjU/kUEfUAAwHcSTG9rvDFmVcw0rrabB9Bee6dPLclwP4AhSZJKFsLLcaRJ1nnmC+Hvi4jUmow08mqKeG4F8Ova6yMR9ClSL1x74R6ToKNJIiIKMMFARERV99nQ66kNp+poWsp5NLu5bhO+kVwvZfl5+s/Q6+1q/9KKGvYwLG75hG86kyzL8PRJlmXSGinh6T7bcCp3Yn+rMWaViLT9aXPddjGC2jw7I0gK/ab2DyIyEcHIGoMB9DPGLLKYT73wcnwv4XfeDb1eH8FoH836w5iVIp6BtTi+BOC7IvJtY8yotg9F5GPoWLOBzSOIiFJgEwkiIqq6jUOvlyb8Tto26nHD3WkW17whiaY3vjFPnztNbhlLlKTrfUno9SdyiKNeYduNMWYJgiE5T0fHG3gA+G8ARyAYRvIDEflH7UbbhfD+t6ThVB3VT9d0XRhjliUNptYEo0forSPrJvk/tO8TLxtj3kxaNhERMcFARETVF04WfDzhdzbKIxClwjdz1xpjJMO/Z30Fn1CW9e7yKb4KxpiVxpgrAGyNoOnQXxD0XxBukvJxBEmIIY6SDOH9L+l+VT+d63VxB4LhMAHgYBHZMPQZO3ckIrLABAMREVXd7NDrLRJ+J+l0VfBh6PUXvEWRr6T9aWwZej274VQlZwJvGGOuM8YcaIzZAsB3EYyy0GYnBCO52Ao3X0i6HrYKvV4JxwmGWh8fbcNwfhrtTUW+gqCWBxAk3upHNyEiohhMMBARUdWNCr3eKeF31AwjmUHaavfhji+/J6EG/xXyDRFJ8vQ83OHla3kFo5Ex5nVjzBHo+NT+V1GTpiw6PArGjiLSJcF3vhf+fsomNkndGnrdVmvhCAT9UwDAg477oiAiaglMMBARUdU9G3r9i7ghFUXkBwg6gCurcI/3STpAfAFA29CdWwD4pfOI/NsQwO+bTSAi6wMID984JNeI9Ho89PrzEZ+n3b6GIxgmFAg6fPxFs4lFZB0Ah4feeibBPLL4F9o7ff2RiPwXgK6hz9k8gogoAyYYiIio6gYAmFF7vTGA7o0mrN1kXlFEUDkKD2u4edzExpgVAK4OvXWjiMR+r42IRN2EanShiDQb7eJstC+vSlWPF5ENRGTj+CkBdGwmEjV8Zdrtaz6C4TDbXC4izTptPB7AN2uv16JjTQNnjDFrEPTFAAS1Fu5B+4gqY40xL0R+kYiImmKCgYiIKs0YsxrABaG3jhWRy2rJhH8Tkc8CeBhBM4oVKK+3Qq93EpEk7d6vBPB27fXmAF4Rkd/XniZ3IiKfEZGjReQ1BB0CarcSwY3zoFo7+38TkS4ichaA80Jv/90Y02xYxLLZDMBUEblCRLZvNJGI/ARAt9Bb/4qYLMv2dSHaO3v8KoCBIrJ13bzXEZETAVwVevsGY8y7CcrPqgeCJAbQsflUj4hpiYgoAZvxlImIiMridgRVs/et/X0GgCNF5FkAcxE0DdgDQVX6KQAeA3Bybdq1KBFjzAciMhxBO/YNAbwhIgMAzET7b5lsjLkp9J3FIvIrAE8D+DKCzh4fADBbREYA+ADBU95NAWyLYFjDtuRDXlXYXXoIwH8h6FtjnIgMBTAZwfCHuyG4AW/zPIDLCo8wf58CcCqAU0VkLoK+EaYjaPLwOQDbIRhdos0EANfUF5Jx+5osIkchGAazC4K+LsaH1sPGAHZFxxoRIxDsp7kxxkytxf7z0NsrAdyd53yJiKqMCQYiIqo8Y4wRkf0B3AnggNrb/4FgzPuwsQh6lD809F4Zn2SfiODG/xMIbiwPqPv8OQA3hd8wxkypPd2+GcDvECQUPgNgnybzmQ9gtKOY87QKwXp9GMDOCJJJe0RM1x/AAbVaL1WyCkGtnA1qf28KYM8m0z8L4EBjzJIGn2fZvu4XkSUIkn2fR3AN2mg99AFwlDFmecRnrt2KjgmGx40xsxpNTEREzTHBQERELaHW18CBItITwFEInqJ+DsA8AJMA3AegpzFmiYhsGvrq/E6FKWeMeUVEtgNwAoIbuK0RPCVu2oO/MWYugP1E5BsADgTwQwQ1Gv4DwdPp+QiW1WsIajs8VdBNoDVjzAwR2R3AIQAOBvA1BAmUOQBeRrDuH/UYYm6MMdNF5D8A/AhBTYH/RVCj47MA1kcwDOR7CJbD/caYp2PKy7p9PVHrTPEIBImr/0GwDpYh6CdlCIC7jTEvNS7FuSfRMfnCzh2JiCxIPiP/EBERlZeIvID2ofJ2LviGhxwQka4Aetb+vMsY09VfNKRVLen0bO3P9wBsbYwpVbMoIiJN2MkjERFRiIh8Ce0dvq0E8IbHcIgoX0eGXt/B5AIRkR0mGIiIiGpERBB0bNdW1btvWZoAEFE6IvIFAL+v/bkabB5BRGSNCQYiImoJInKhiJwoIp9p8PlWAPqifaSJNQCuKCY6IiqSiHRBkEzcsPbWA8aYGR5DIiKqBHbySEREreKLAP4G4AoRGQ1gHIAFCDqn+xqA76BjJ3UXG2NeKTxKIsqFiByEYKjStmExv1r7aAWACzyFRURUKUwwEBFRq1kXQTLhOw0+XwbgPGNMIbUXROQQBEMn2phojLnGRTzUkYjsBOAPtuUYY453EA7Z2QvAYRHvn2KMmVh0MEREVcQEAxERtYqTEAyD9yMEw+N9FsEQeV0AzAUwHsBgAD2MMTMLjOvHiL7pSeM5BNW9yb2vAzjOQTlMMOiyCMCrAK40xjzhOxgioqrgMJVEREQeicidcJBgMMb80D4aqlc33GVmxhixj4aIiEg3JhiIiIiIiIiIyBpHkSAiIiIiIiIia0wwEBEREREREZE1JhiIiIiIiIiIyBoTDERERERERERkjQkGIiIiIiIiIrLGBAMRERERERERWVvXdwCtTkQ2APDN2p+zAKzxGA4RERERERFVXxcAn629Hm2MWeGiUCYY/PsmgJd9B0FEREREREQtaQcAr7goiE0kiIiIiIiIiMgaazD4N6vtxciRI7HZZpv5jIWIiIiIiIgqbubMmdhxxx3b/pzVbNo0mGDw7999Lmy22WbYYostfMZCRERERERErcVZP4BsIkFERERERERE1phgICIiIiIiIiJrTDAQERERERERkTUmGIiIiIiIiIjIGhMMRERERERERGSNCQYiIiIiIiIissYEAxERERERERFZY4KBiIiIiIiIiKwxwUBERERERERE1phgICIiIiIiIiJrTDAQERERERERkTUmGIiIiIiIiIjIGhMMRERERERERGSNCQYiIiIiIiIissYEAxERERERERFZY4KBiIiIiIiIiKwxwUBERERERERE1phgICIiIiIiIiJrTDAQERERERERkTUmGIiIiIiIiIjIGhMMRERERERERGSNCQYiIiIiIiIissYEAxEREREREfl37bXARhsBW24JPP+872gog3V9B0BEREREREQtbs4c4MQTg9dLlwK77w4Y4zcmSo01GKh8evcGttkG2HVXYNw439EQEREREZGt3r07v7dyZfFxkBUmGKhc5s4FunYFJkwAhg0DTj7Zd0RERERERGRr3rzO7w0dWnwcZIUJBiqXW28FVq9u/3vAAH+xEBERERGRG1HNIdauLT4OssIEA5XLsmW+IyAiIiIiqp7x44H99wcOPRSYNs13NFRS7OSRiIiIiKjeokVAt25Bx3Onnw5su63viIjyYwzws58B774b/D1xIvDii8XHQKXHBAMRERERUb2jjwbuuy94/dhjwAcfAOuv7zcmory8/HJ7cgEARowIkmyf+IS3kKic2ESCiIiIiKheW3IBCDqfC/9NVDWLFnV+b9WqYmMQ6fzeyy8XGwNZY4KBqMxWrwZuuw248kpgwQLf0RAREVXXjBm+IyDKT9TNfdGimkicc07xcZAVNpEgKrNjjgF69Ahe9+oFvP66jhMEERFR1bz3nu8IiIrFPhEoA9ZgICqztuQCALzxBjB8uL9YiIiIquzmm1mLgaor6gEVEwyUARMMRFUyZYrvCIiIiKqre3ffERARqcYEA5ULM6nNsXkEERFRfvr18x0BEeVpzRpg6FBg/HjfkZQWEwxEVcIEAxERUX74oIOqiteQwf69117AbrsB//M/wN13+46olJhgoHLhwa9d1EUOlw8RERERudBqCbXBg4Fnngler1kDHHaY33hKigkGKpdWO9A1w2VBRER5mT8fWLzYdxRuzJtXnd9ClBd28gj07+87gkpggoGorFiDgYiI8nDhhcCmmwKf/zzw4IO+o7Fz7rnBb/nCF4BHH/UdDZFevIYkR5hgoHLhwa/d2rWd3+PyISIiGx99BJx/fpDEXroUOOoo3xFlN20acMklweslS4A//tG+zFZ7okutrejtnftXJTDBQOXCA0871mDQq3//4Mnfpz8N9O7tOxoiouQGDOj498KFfuJw4bHHOv49e7afOIjKKu1194UXAh//OLDNNsCoUfnEROoxwUBUVq6SLVdcEVQd3WknYMIEN2W2onvuAbbYAth2W2CffYKngPPnA8cdB6xYkb68KVOA738/SFS0PYEj0mT1auDEE4NtdO+9g22eyi/q3FLW/gv4UIIouddes/v+5MlB7adly4Lryb/9LX0ZvvdZPqhzggkGKhfu+O1c1GCYPBk4/XTgww+BkSODtqqU3qJFQTXi6dOBsWM7frZgAfDCC+nL7NYNGD48uGk791xgzBg3sRK58vTTwLXXBtvogAHBayq/qHPL448XH4cLedys+L4BIsrL2Wfbff8f/+j49xNPpC+D+1clMMFAVFYu+mD4+987/l32zrx8eeihbLUUmqkfeznLkwCiPB1xRMe/WdOmGqIu8NesKT4OF1au9B0BUXlEXVcW+X2tjj4a2H77oMZvVX+jY6VMMIjIJiJygIhcKSLPicgkEVkgIitF5CMReVZEzhCR/0hY3vdE5B4ReU9ElovIByIyUEQOzPu3UErMbLZzsSxc3xS3qtWrm3/uYl3xQpm0WbbMdwSUh6jjVVkvqu+/33cEpN2gQcCPfwwceigwa5bvaPThdTdw223Aq68GNX6HDfMdTSmUMsEAYEcAfQCcAmA3AF8BsAmA9QB8FsDuAC4DME5EftqsIBG5AMBQAAcD+CKADQB8HsBeAO4VkSdEZMN8fgaRBXbyqAeXO7Wi+fN9R0B5iEomZEkwjB4N7LcfcOSR/vrnePllP/ONMn48cOCBwGGHBaNbkH/z5gV9Jg0eDPTqFfQpU6THHwd+/WvgnHP0PvApOsHwxS8WO796cddzxxxTTBwlt67vACxMBTAEwKu11zMRJEy2APA7AL8F8BkAj4vIjsaYN+oLEJE/ATi/9udkAN0BjAbwnwBOBLAHgF8AuAPAQXn+mJawahVw2WXAxIlBdaPvfz99GbyRa1fWJ0pVFLdd8gkAVc3Spb4joLwsWND5vXHj0pWxejWw557tT4SnT+88OkUrMQbYYw9g5szg7/vu03tD2UpuvDG4Nm3Tpw9w773FzHvCBGDffYPXjz0GrLcecMEFxcxbsw2VP9P98EPfEZRCWWswDDHGfNEYc5gx5lpjTF9jzAhjzHBjzAPGmP0QJBkAYH20JxH+TUQ2RVDLAQDeB7CzMeYOY8zLxpjHAPwEQL/a5weKyA/z/UktoFu3oB353XcDu+8OzJiRvgzeqLVjDQYi8uWOO3xHQHk57bTO79V33hanf/+O1c0HDrSLSZMs1yGvvtqeXACCJm/vvecuJsrG57Clf/1rx7+7dfMTR5yir7v58KwSSplgMMbE9jZkjHkUwPjan7tGTHIUgE/WXv/VGNPhKFObx7EA2uZ1erZo6d/CHYCtWQNcdJG/WKqACQYi8oVPcXSaMiVI5Pfo4fdCfe5cf/PWaMmSzu9ddlnn96hYPh9aTZrU+b1zzw2aa7Qy7Q8SeZ2dSCkTDCksqv0fVd/m17X/FwJ4JOrLxphpAJ6u/bmniHzCbXgtbvz4+Gnqccdu5yLBwOXpBptIEJFvixYB3/0ucPHFwbC5F1/sLxaeWzpaN6JF8oQJ2cp67bWgRgk7myu3qOuCSy4JOpwcMqT4eAAdzXZcJkaHDAn2ldGj3ZVJiVQ2wSAi2wD4du3PcXWfrY+go0gAeNEY06x79udq/28AYHunQba6LDddEye6j6OsWI2ss1GjgJtvTt9e2BYTDNRqRozwHUG1LF8O9OwZjHqQ9dh+/fUd+084v1Pr0OKUPcEwZUpwLnElanlkWc+jRgE77xxUr99tN+Dpp+O/E2XQoOD3+WwisGQJcPvtwMMPl/8cuWYN0Ls3cNddHft0aKbZbz7ySDdxpfHAA9Hvl7WJRL9+wI9+FOwrO+xQ/HVhiytzJ4+diMjHAWwO4JcAzkD777u6btKvAuhSex23xYU//zqCjiUprajqgWlNmhR0wEOBvJpILF4MbLyxfTlFGzYsOJmsWgV87GPAyJHAN75RzLzjlnvZL7aJ6mW9saFoP/95+1PLZ54Bbrkl3ffXrtXVhrvMx7x33gG+/e2gRkiestxInXRS+w2sMcDhhwNTp6Yr48YbgeOOC15fdFHw4ObjH08fiw1jggTJa68Ff59+evp+PjQ59ND2ziEfeii4uY3T7Mb9nXeyxTFnTtDfyTbbAP/7v+m+u//+0e+nSTC42O9dJTQOOaT99YoVwBlnBKN2xCnzsUuR0tdgEJGuImJExABYAmACgCsRDDUJAJcCqO8SdovQ67ixgsJH7i0zxLdFs38AvpC2zFLaeuvO76U9iJx9tptYqiKvBMNNN9mX4cOf/tR+4bVsWXRHZURE2rz1Vscq0bfeGjwRTePQQ3VUb26j+SI9btn+7W/NkwtZboCilkeWcp57ruPfWYa7bEsuAEFn27femr4MIGji0b9/9KgjcZ59tj25AACXX54tBlsuttNFizqOPPHEE8mSPq5rBsyfD3zrW8DBBwM77hgkOlwoaw2GhQs7/p0k6UPOlD7B0MQoADsaY84yptPeEe5LYXFMOeFH71ke606N+adokOYcuRgD+8EH7ctw6b33gKFD/V3UuUgwRJXxzDPZ4vFtzJiOfxfZa7nmi2ki0i2q6V+ai+yPPgqqZ2unpRp8377NPy/qWkNLM8f6pEUSAwcC3/wmsM8+wHe+E9zcpvHmm+nnmQebbXLatOAaMDw6SJskCQbX6/+WW4LhYNvKPuAAN+UWvd9qOU40wuu9RKqQYHgUwDdr/3YEcCCAvgj6X+gjIvtEfCfc6WOz/hcAIHz3+DGLOKlKBg0Cvv71oIrfTjsFT8yL5uLkdM89nd/TfnBvVTypEVGUtpuKKGlrcrkY/WH+/OgbSC3nluefL36ervpgsOVqHRx+eDDUJhBU57/hBjfllsWwYR2vAeslWbeu94dH6vqrT1sLqpGy1mAgr0qfYDDGzDfGvFX797Ix5j5jzG8BHApgawCPiUjXuq8tD71eP2YWG4ReZ7mL3DLm3w4ZyvRjyRLg3XeB1avdlKflYiOLo45qTyq88QbQq1fxMdjWYJgzx10srY43/0SUVZ7nwiuvTF6F/Y03gM99zm5+Y8cC224LXHFF58+0nPN9xOEiwWCb/DEG2G8/uzKAoGPI+qf2d99tX64PWTurPfbYoL8qILr2ho8Ew3rruS2vTdkSDB991DzpGofXc06UPsHQiDGmF4AHEfzG60Vk09DH4cZ1cc0eNgq9jmtOERXHtGb/AHyQtkwvxowJsrVf/nKQsc278yPt6qu/9exZ7PyNAf7wh87vpzkwRo3BTERUNsYAH34YtCevytOv998vvqwzz7R/6nnBBdFVxoHqJBh8/I5+/YAvftGujJEj7dvl95tImdUAACAASURBVO4NbLFF/HRZ+LgmeemlbN+LG/YwyX7kejtaJ6dbujI1kejRA9h88/y2UcDvyCslUtkEQ81jtf83AvCz0PvhXnHitsJwx44pu+qtkL/9rf2m+sUXg6F4bGm52CijV18FBg/u/H6aBIOmLO3q1eW+MdC0LIlaydq1wPe+B3zhC8GF5ac+1blzrzK67LLi5zlggH0ZjYa6A/Sc832ca2zPEUceaT8a16OP2n0fcNeZaNTyuOQS+3K18FGDoSoaLbu45WVMULvYVS1rslL1BMOs0OsvhV5PANCWXvxaTBnhz8e6CKqU6tt2nXCCfZlVOrgW/VtcNMl44w37Mly46CJg/fWDG4RwT+pl4jrBsHx5/DREFBwzwtWcFy0qR4eHYVHnj9tuKz6OvGk558fFUVTCOM1xftas+GniuFj+eSZn7rwzv7KLlqQ2hutlmdd2W5YmEivjutSjIlU9wbB56PW/mzcYY1YCGFn7cxcRadYPw+61/1cAeMVteESOpTnB3HxzfnEkNX06cN55wQls1iwOLdnmiSd8RxBYuzYYd32jjYIxtSdP9h0RVVGvXsCmmwY1EAYNSvfdSy/t/N6xx7qJi9zSkmCwreHiapjKUaPs4kirUdysgedekj4ptOwPcdLEuXRp5/fSjiLXaH5xceTVRIQyqfra+H3odX2Dqba6YpsA+G3Ul0VkCwA/rv052BjT4h0PUENa2qgV2USirRflrbbqXMMlqfonFuFxsX0ZMwbYYYfgZidpz9iuL9D++Ee35WX10kvANdcEFw2vvRZ9M9dqXnkF2G67oD101CgslM6yZUFCYN68oA+F448vz4U3pZN1vT7+OLD11sA22wDPPmsfx9NP233/ww/Tf0fzTbyP/e3lio/QnuRmtyzNQtNsHw8/3Pm9W25JN7+sy0XzPtaCSplgEJGuIrJhzDQnA/h57c93AAytm+R2AG1dK18qIv9R9/0uAG4E0KX21uVWQZMea9cG1fK32QbYf//0PTNHHfy0XBAXeYA9+mhg3DjgvfeAI47IVj1Ny3ILO/304CZyxoygKdCMGfZllvXEd+qpHf++/XY/cWhywglBB19TpwbtPVu9w1tbgwe398YOABMn+hn2l/KX5Xi/ahXQtWswFOKECcF5x/a8EdXrf1iS8letsovBh7ff9h1Bu6onZ3//+/hpXFTpnz8fOOig4Ho2r+FX0+xvUc1+zjsv3fxs+mBwoazXa8qUMsEA4AIA00XkVhE5VES+LyLfEpEfiMifRWQYgKtq064EcLQxpkOXrsaYuQD+WvvzSwBeEpHDRWR7EfkVgKcA/LL2eR9jzLN5/ygqyLBhwQFvwoSgQ6qrror/TlhUr8Mab5TztHRpMBxZmwULojudLKMnn2x/bUzwBD9OVU9IrsbRrpJwe/8VK5p3akfxoi4mbfenLN/v2zcYz/43v7Eb4oway/Jk8oUXgtotbSZOtB+u0cWN3WOPxU+jTf/+0e9X9fzl06abxk+TpSZMvWuvBfr0Ca5n85L0+ta2E9K4+bXadXbJlTXBAACbAvgjgLsADAMwCkEthRsBfL82zTQA+xhjIuvDGWNuAXAhAAPgKwDuAPAygtEn9qhN9iSAI/L5CeTFccd1/Dttz8XHH9/5vaTjjOfNxYVCkt8SdaDPcvGo7YQRlTxK0hGX6ws0V+U98EBQlkhQy8TVBUCritrG2WN1+c2eHTxxHDky6Gn/lFN8R5RO3PHCRa//Ljz4YPrv+EhyJjn+nn+++zIpaKJYBUVd26TdDrNI+luuu87N/MrSdISaKmuC4acATgXwCIA3AXwIYDWARQAmA3gYwOEAtjHGPNWsIGPM+QB+AOBeBMNQrgTwEYIaDAcZY35hjGGX7nnwdcKNqx6Z5fsTJ9qV6YqLPhhataOcVauAvffu/H5ZT3aTJgVNgNr07Al07+4vniro29d3BK2h6BoM117b8Ua26Foptjcjcd93deFv6/DDgSlT7MvRkJhOeyNc9QSDq3Vy5pluyiF3kq7bs87Kd35FNZEgJ0p5J2GMGW+MucoY83/GmG8ZY75gjFnPGLOJMea/jDG/M8bcaYyJ6M40srzhxpiDjTFfNMZsYIz5vDFmL2NMn7x/C3ngo/ptmQwfXty8NJ0Q+vXrWBW3jYt2q2l/p4snjt26dX6PCQY7BxzgO4LqyeMYkDYpGLXfV0mSHu2LkrY9NsXTdB61NXu27wiCfqVsVWmdFM33Q52qX+MXpJQJBiIreR08NHT65GoUifHj08/75JOByy/XsRyyaNQ0ZMiQ+O+63qaihnpKa9o0+zI0GTs2GDLzn//01yyBzSHiFX1h7WLf831Ba6tMF8QzZ9qXUabf2ybPmKt0M6th3brooyPJOvnEJ+znU4Sit6+yH48JABMM1IpsTx6NToBRw/PkJe/xrOOqukXNf+JE4IwzOo88kLYcX2xiiVvuPi6aunSJn6YsFi4Edtwx6HDzlFOAc87xHRE1Mrp+ROgYGo4BvKAtFw3bjCa226+Gm/o2mmKxkaQT0LJsx0XH2agWLZtIlAoTDNR6PvjA7vuNToAunszYcnVyfuut7N9N0963KieEIi6K0lbjrsqoHgBwww0dhzL8xz/8xVLPxwXxwoVBsqVnT30jfaTt4yaqxhOfmKVTleOoFnns03muI9vt18X272qZaUgwuIghSX894XOaZv36FTev118HBg0qbn6UGyYYiMoo75OwhpM8dfTZzxY/zzffzP7dNWuA++4DevWybzYTHhK11RkD7L570FzkiCOAY4/1HVFHaW+kDj00nzjS8H2D7nv+RRo61L6MMp6fNCcYno4caC0dV78v7bqdOxe47TZg4EA38wdaa39MwlXnjXE++gj47ncbf871Uirr+g6AqDCvvBL0rG+r0YgRRR78XMyr2Ym8qJEkeMJIbuONi59nkiE6GzniiPbO5e6/H3jiiexllfGGIi8vvACMGtX+9623Arfc4i8eG8uWRW9jrMGQTpn2Dxd99PC80ZHt9uviSbqrkbTSbMsrVgQ3pG2dMu65Z/D0u1VHwiqzhQuBbbf1HQU5xL2QWsP99wdtuA880Hck5VCmC1YNilheZbpoWry4Y8/1/fsD776bvTwN2+Mbb/iOIKBlSNxG0tz82SSwqB1vuPWz6fvpww+bf162BNkLL7gpp1evjiM+DB4M/OEP9uXefLN9GZTO9dcDc+bYleGrFg1FKtEVK5GFAw5ojYuwNL+x2bRFHWCrsk6KWF5lOuktWtT5valTs5fn6rdPmgS8+GK2fgtOP91NDFWXZp9utF5dlEHVVcZ13sdi1HMXTRg0+fOfG3+WJpH+/POd37v3Xvt+tq66yu77lF6SJi5VuV5sEUwwEPm0aFHQ6/qSJcXPW0MTiUsu6fxeFU8iaS6IGw2FWMaLaldc/PbevYGvfx343veAn/40/Xb21FP5xZZG1PwaDbFK2WnrPLMZF9tgmWqTlPEcYdNx3RlnNP+8bMuj2UgzabblRiMlhWs1EJEXTDAQ+fLOO8A3vwlstx3w7W8D06Yl/26jCwpXFxozZrgpp5nVq6Ordg4YkP+8o9gsO5cXeI2e9Jc9wZDnMKBJHHJIe/Jm8OBqjbKhqQ+GNOu5USeiGvpg2HNPN/0FlMU99/iOgBpxdT7ebTc35eQpzbG+0bSNkvRUbZoSbfPmBbUlX3wRGDEiGB2jxTDBQOTKs8+mm/7ii9sz7ZMmFT/03muvNf5s7ly7sl95JX6aRrU2Hn7Ybt4+uHraed11wNZbR39WpgSD61jz+O1FDr2Vtxtu8B1BuzvvTD5t2mNmHtauDYb7rPfcc8mGmquKqGVQT0tNmbjjwdKl0c20fMrz5idp2euvX8x8itKopmWZah9pMW6c3/kn2ba0bX/NjBgR1Jb83veAXXYBfv1r3xEVjgkGyl+jG0mbNtmujR9vX0baG5Y77uj493XXJf+ui7bLeWb5d9gh+3db9eJgxQrgL39p/HmZEgyuLwTy+O09ergvswhRy0LThVevXvbxFPl77r238WeaaobkLcky19LBaLNYH34Y+NzngE9+EujevbiYfEq6v9h0tFuUNM0zGzWRGD7cTSyt5IILfEdQLZrOyZ4wwUD5azSGvauT3bx59mU8+qh9GUWq8sGrjNUb49ZHkvUVVw22TAkG1/L47UuW2PXs7ksrbwd5aNbr/JgxxcRQlnVahuTvUUcF+7YxwDnnZCsjj/Wh4ZxdhtEmZs5MPm2j9XTWWW5iaSX33+93/i72Oc2jSJTlGO8QEwyUv2Y7vYvxl8PD4bW6pAdY27bFGqp7lkkVf1MzZWgiAbjpDEzDhYO27StpPNpHkbDtjb5MkixzLTeozdb5/PnFxZHUhRfmW/sj6bCKNuvv/feD6t55e/vt/OdB+lStiUSZYs0JEwzkV6Oe2dM46ST7MlqN5mGvNNywadTKyyWv386LAGoVH31kX4aP/UV7k6A4EycC55+f7zzOPDNZYsVmuV15ZdCunKrHRS1gaq4Fr9+YYKD8Nes8qqjhEFtF0guIo47KNw5yr9VOUFOnAnvvDWy7bXn7S2hVRfbBoOWp+pAhwHe/C+y0E/Dyy76j6ezqq5t/rrUGg49kgst5/v3v7spq5r774qex+V3XXpv9u20mTAD22MO+nDatdk7MS9IaMHlZtQoYOtRvDK6VKQmaE97dUb6mTwduuqnx51pOEEWPm7x0abHzq1eGtrRp/Otf9mX4PiHE7Qta9pWinHVWMGTp2LH59cvhYp0XvV7K/kQ3zEXcvns/B4Lj6QEHBEORjRwJdO2a7vtFrD8XN7pxCYaitsMyHQuLOtdqTRCFnXCC25FjfP+eqjj7bL/zf+yxZNO56OvKlzIdsxxhgoHys2wZsMUWzafRUoOhWRIkD3kdCG3bPieV5Ptz5tjNI6mFC1tjCKCyn6DSbvO9e+cTR5jmC5I0tP2OpPE0mi7J99esAS69VMdoRCNGdGyCMGYMMHu2fblxHb8WLe6GLo9OMSdN6vxe3tt7GY+1cctkzRpg2rRiYmlk0CC35VV9tIjHH/cdQTH226+4eSXZB1wcx7Sdkz1QcndHlXTppfHTlPFErllRB7Uk80kz7GZY2m3ijjv0jwag6Ul5EdsI9+tiabuYKSKeBx7Q01t81PHHxTI44gj7MlyKSxqfeab7eR5zjPsyW1ERCdsiDR4MvPWWXRnajpv19t1XRwI1b0Wuh0suiZ+mjCOZKcQEA+Xnwgvjp9FSg6FsbA/IRdwAZu3Nu1+/dNMvWJBtPtoU1UTC9uSpsX15nGXLot/XfoEZpUpNJBpJUvX5oIPyj8OGi3UycCBw8sluakPESRLv9dc3/9xFR5Jhc+dGv+9i9BEXRo8udn42DjvMdwTuTJ8O/OQn9uUMHmxfRt66dfMdgR4umkg0Oqa4Vh9LCz504d0dUZUU1UQiT/Pnp+utWsOT/TLd4NkOUXrCCW7isJVmmTdKqpRpvbWJ2t61tUW2bSLx3HPuYvHlwguDJ/q2N91XXw389rfNpynqeO46gRBHSyKhkdNOsy9DQx8iZXPRRdWsIRRl5kzfERBlwgQD+aX5Rlezqi+3P//ZdwTplKnZwfvv231/7Fg3cdh6443k02q5IXEhKplQ9I3fgAFuymm0XrLWftLkhhuAyy4DfvhD+ydvQ4c2f/LmYvvWuI+kjano3zBhgn0ZixfblwE0/+2vvx7//UWL7GNIc0y2MWWKm3KyNj/Qcg7U5PbbfUeQTFEdrLMGAxMM5FkL7nQA8hvGTVMNBpvfOGqUuziSslkmn/qUuzgacbXOzjtPRxy20tyE5nnjUfTy0HAj+Ic/NP+8yGEqNWi2DYwd66ZZ0YoV9mXY+ta3ip1fo+0g732uyH0672194kRg553jp/vZz+znddJJ9mWUgYuaK1Xzxz/mPw8XTSSeeCJ+Gi3XOCXHBANl56L9WqvuyP37+52/bTX5st0AJGHzmzbZJL+y27jaV155xU05abneZtIsD9uEXDNpOhhdsQLo1Qt46KFszRpmzQJuuy3991zLu0+Ash1f4uL98MN85+/i2JBkmf/4x/bzSSPtflv0dqMh6RPnrLOSHaOGDwfeecduXsOG2X0/Kd/Hh6qPXpHW9Om+I0gn7+MxwBoMYIKBbBx+eHHzeu+94uZVhAsuiH6/qCd/RVepzpPtgduYYPgs7UNCuTpB2bbXTxJHESfTNL8jzwvSNM159tkHOPRQ4Pe/B447Lt18Fi4MniAXdRFvo4hhKstEU4KxTDFo3w6StI/3vd7SPAj64IP84qDqKqrjRFeq0ASvBJhgoOyKHD6n0Q150W66yU05jTp2GjrUTflZ5l1Fb78dP80ppwA//WmyqnONFHEDoSXBkETU8nB9ob1mTfJpG/1mVzcwkyfHTzNmDPD00+1/33xzut9w443l6fCr1RIMvm8ii7JkSbHz89VEwuX256Jad57zDysi+exC2Y4PVcf13hlrMDDBQCVx//2+Iwgce6x9GW++me2zsEmTot9PcgBu9N0qOuOM5p+vXh300p63osdVbnbD6+sk7bpfDRc1GFwti3ffjZ9m4sTO76WpYj1wYPJpy65MF5KAfQd5Zfm9J5zgrlNCG1VJTAHuYi7jb8+qlX4rJedqu2jBZEAemGAgv5LuyFU5oZx5ZvOOstZJuEva1EJIOo9mkqw3DevsySebf17Ujf8++6R7Wh0l6b7Suzfwta81/ryIOKJq4px0kttOwNL8Dl9PQuPsumu6PhzKIum+/8ILdt8vQpLaKXH9Ytjuc0VI2v6+yD5A8twOmpXt8rgQV1YZtg1tnnnGdwRUZS6aZLMGAxMMVBKaLjizWrQoGLasmaQHoUZPzJIsJxcJBk1sDtxFLotHH23+uasmEocc0jxxUkQTiUb9ElxzjbsOAtddN/m0Wo8fr70GPPig7yj8GTIk+n0X68vFyA1Aslpl/fo1/zxu37flYnnNmZNsunvusZ9XUmPGRL/vogZDUX1IxQ3dWKUaDEXcRC1blv884rTgzWJTVWsiMXq0fRn1Q5nm3TGyQhW706DSSXpgKkNvzXHefz9+mqQ3vPPmRb+f5Gmoi5tqDRczmiRZHvfdZzcPVydx23WXJI5mJ9Px4+3m32arrZJPq3l7LfKGrSgahqkcNMi+DFf69LEvoxVvas45J7+y77oLeOut/MpvE9c0TFMfDJqPk21a8EbNSty1c7hfIO3iRj9Luv1eeaV9LHHOPbfj32XrCNMBJhjIr1a6aCqi9/399ovPvhb11L4MFytliLGNjwTDl7/sZp5EaZRpv6T8vPhiuunTbje+h4t2qZWupVpJkv59mnnkkeafH3OMXflAsm3PRbLQpiPusNtuK77D2hbEBAORJi5u/rfbrnmV3aISDHnXOlm7FvjTn4C//S3f+SRhWzshiS5d3JSTpInEvfcCG20U3S67BTPxlJKGGgyabrjiYmFCpbNbb238WZWWV95NJKpWg6HVNGomlNSJJzb/PEkfMy507568n5dG4poYp2n+OWGCXSwUiwkG8kvTRaAGrm7+TzjBf8d2eQ+HOXx484vQoqxZEww5aCtuvbgaSSXuJLx6NXDcccDSpW7mlxdNF85F9GtRJhoSDJrknTCp2vJaujQ4h6WVdjn4Pkc2i6GMilhuvGZMZ9YsN+W4eOLfq5d9Gc0MH55v+ZQKEwxERSmiiUSb995r3B9D0s68tPvrX5NNd9pp+Y4W8dxzyaazvZB89103tULibobHjQPmz7efTyM+LqhtbyTihiFsNBpCkfr29R2BO5pqMGi5adLS9ryI5TFkSDVHV4miKcGgKRbftOxvWgwebF9GXB8KceK2z7hhydOURdaYYCDSpIiLt2uvtS/DxcHZtupfUlde2fjk6OJ3dO9uXwaQbN27aIoRl2Aoy4nXRZxJy7jrruafd+sWX0be+3bXrno6w61SDYYiYkkyjzvuyD+OJDSsGxfNAYDG+2SacmyTsRqWZxtNsTRSVA2Gnj3ty5g+3b6MZqZMybf8sKKGdc0aA6nDBANRUYqswdDM0KH5zwOIPxlcdFHzz196yV0sRx7prqx6STP7ccsjybr/5z+TzasZ3wmG224r/kLBdn5ZqmsXbeFCYOBA31G44WL7mDnTvgxN1qxp/FnVqo3bPuks0t13232/Sn0wlGE7XLUq6HBwl12aT+ei2Vve/UOddFK+5Yc1Wx5aEgxMQKjCBAP5VYYTkitJfmuSPhgGDLCPRYPly5t//tvfumvbrqHH4Fdfbf55ku0jbpkleaLhO8Fw993xY8Mn4eLCuWrHn2Y3oW0WLgT++7+D377llvk0h9FQg8HVdqxlG2k27GaRF9ZFLI+i+n9xcVzIu9p3kTTF0ojt9nfRRUGtwxEjmk/nYlm4qAXRTLPOvF3TsG1oiIESY4KBSJO4BMM77wB7751/HDvv3PzzJCf5uJPBuus2/3zGjGp12vPee80/T3LyjJvm97+3L6OIk/gpp+Q/j7Ciau2UwdFHA5MmBa+nTQMOOshvPFE0JRi0KKpJWVZr1gAjR7op69JLm3/+9tvR7+ddGyAPmmKu2j4TJa7mZBJako5FSpK8zlvcCFYutt/337cvgwAwwUC+DRnS/POPPiq2GlieXJyUtt7avowkvvOd5p8vWGA/j7gEAwAsW2Y/nyppdgKdPRt47TW7MoBiRkT48MP85xH2pz8VOz9fkhxj6kcj+de/3MehoQYDFeumm9yVNXp088/33DPfjnuLHEGH23pxZszwHUG7MjUDAnT0AVPEENk77GBfxrx59mVUABMM5FdcNvlXvwKuuaaYWDQoS2bcRUeR661nX0ZSrjoF0yxpr+sankS42M7TrLuFC+3nR4EkySHb/UrDNupS3rWGNBzHXPVTkrTjuscf7/yehuWQVt5NedgHQzstneAC5RvauFnT3KTrPe/tw3Zbnzw5eKhp6+qr7cuoACYYSK9p09x29FcGLg/AeR7MXVQjS1KDoYwXjFnZNpFIuqx898HQqsr2xKqRJE+Ok0zTrHbSJZckj4fKp9ExZtkyYPvtk5Uxa5a7eGzYnmddNStplSYS2pMY1Jj27WvxYjflsJkFACYYSLO4sec1su3p2+XJU/vBPIkq/IY2cb1WFyUuwVDEhXvRNRjyjCOpRiOZlCWp2CZJzaOop8v1evRo/JmLJliuuFimVaqR4WJ5NDoG9eyZvHpxVBllPF+ce67vCIiInGOCgcilhx+2+35ZsvNFPS3RcsF4xx32Vec22cQ+Dhc1GJpZubKYTkSL1KzdZpHbV6Ob5rFji4vBhSTHqLgOTQFg/Hj7WGxjKIqW45gWjRIuabaJslUxz5uGbayI6xctQyJSu6o0keA6d4oJBtKrjDt7swukomsw+FaGKptJyz/ySOBb38r3yWpRTSSa6d3bvoyiJPm9S5cC3/52/rHYmD7ddwTAE08k335cJQbzPtY98UQw6k6eJkwAHnzQvpyiOz2tAt4gJJNmmTBpQ2XG/V8VJhiIilL0wU/7wbZv3/hpNP2GDz4ArrvObwx5L49XXsm3/DYubi6T9M/SowcwdWq+cdjS0DfDL3+ZbIhTIFlCJM8e/tM477z8yh4+HNhmG2C//ezLOvlk+zKqoIw3wxqOIYCeOPJW1O9sleVJ7bjOnWKCgfTSdHNZlOee8x1BMkU9odS2DdgM6VfF5eHT8cfHT/P00/nHURUPPwyMGBE/3WWXxU+jpc+Be+/Nr+yqNSUqGxd9MPB42tEGG0S/n3SEoirhtlE+HNZcFSYYiIqS5IR14435x+FCUf0ntNJJvgpD1SXlItlSpYsJVx3a2i7Xo4+On+b+++On0dBEIm8c+tS9sm8TPrk4/n/mM9HvDxqU7PtFrL8yneea4bbu1vz5wchzNqqybSnBBAPppe0ArKVKZlJ5Hiy1rZus0i4j37877z4YXJShaYgm3+srqZ49fUcQGD26mPksX66j74mqePRR3xGk0+g4U/QFfhmOD0XeNDWa9pFHkn1/yZLk8yoz1kbU55ZbfEdAdZhgIL20HYCTVPv94IPGn5XhYiapotZNlZZZ3hclWvaXl1/2HUFyM2f6jiBwww3FzMd3HyIAMGUKsN129iPuuFCVmhYXXeQ7Ah18NJHIe/v4xz/8x/Gxj+VXdlqTJvmOAJgzx3cEumg4Rl59dbrpo/Z9Db+jQphgIErKtomDlhvAJLTEqiWOImgYtrOoE+ybbxYzn7jfc801xcQxbFgx82n2e1esAP7yl/gy8h7esXt3YOLEfOeRVCsdX6icbJOCLmowaNpPLr7YdwRUVa62czafA8AEA2nmamfXdHIsks3vvvlmoH9/u7KHD69WO3kgqNrtU6tuy3np16+Y+WgYJeDdd5NNd9VVuYaBHj3sy7jiCvsyAO5P2tgmODWuz+228x1BchqXX72BA31H4Aaflruladt9/nnfEajABANV36hRbsrRdAArwkkn2T/ReOIJd/HkIe06tXnynvcFhZY+GLRYuNBN2/QkHR/GKdPwn9de2/izpMNP5rkdzZ4N/PWvyaaN6zenStt7UfI8jlVxfRRVWyvPZVd0+3YN20HeMWj4ja4kPSa0SlJl9mzfEajABANV3wUX+I4gULYTyqRJ9jUQDjnETSx5mTXLdwTtyjSKxPz59mXk3Rlkr172ZUydCtx2m305VTFunO8IgPvuc9Ph7tixwC672JfTahYs6Pxe2uNBXscqH+fYZjdNSRNyWkQtv3nzytfBtQtlu14rAy7TlsIEA1FVuTiYr1plV7b2jHXe1cHLJun66t3bfl7dutmX0czxx9uXUdT2oX0/adOlS7Lp8ryQTBpDnFNPLa5mSZVMmND5vZtuclN2WfaDpMaOLW5ejZZdmn3xvPM6d2btIlELJOskm/Kh5cZ+5EjfEVCBmGCg6qvaRUuRbE9MWpZ9o99x/fXpyrH5PVOnZv9uhlegDwAAIABJREFUGy2jSLi4WLzjDh2dITVbbo0SbEXG4IqLfdHVzX0SBx8cXcPIVQz/+pebcgg4+2w35aQZJjVqn9FyI9WmyP3FhccfBwYN6vieq8TA4MFuyqH08u64N6mBA/Xto5QbJhiIktIwPFIaixbZl2HbB4OWBIMGcRfPGkaRKPrk76qzPhtvv934syo9dXOxbpstK9fuvTd5Xwt5qtIxTHNSxRhgyBDfUbhV5PHU1bwOPdRNOfWOOCKfcvNSpRthTU1ctCQ7KHdMMJBemg7wxgDf+IbvKNK5/Xb7MhqdmMqWYHAVh+/fo6UGgysXXeQ7gua1FIq6MPvoIzfl5L19Fn3D37NnsfOLkvd+VWQS6xe/AGbOLG5+aaTtkyVqW9fWB8MppxQXhyt5dVCnqb8jDcp4vm5kxYrk01YpaU9NMcFAlET37vZlFH1CieqMKy3fJ8F33nFTjqvfoTnBQNk0W6ZFXQwl6SRPQ3Ml3iS4d/PNxc3LGOCSS4qbX7M46hXVHKkoM2Z0bm7QSNIhZLMo4zlDQ8waYnAl79+S5kFBVTp4ZX8SsZhgIL00HeDPPdd3BH74rsHwl7+0TsZbwygSSdeXpn0zT0VWLV28uLh5ZaWhk8eit728k4ouOiNNY8YM+zLmzLEvo57v5K1raRI5u+5qf6zJa/mlLXfevHzicKFK5y0Xv8XV+e3++92UUybHHec7AvWYYKBqKGqs6Vaj4anpk0/al1EV22/f+DMXFxw+LsBcNQ/ISkuzkzTVTBvJ+yaNCajyc7FuVq60L6Ne2m1XeyePU6Ykn3batKADPBtafvs//+k7gnKwrbHz+uvJp220bQwYYBdDFpoTiWn2obfeyi+OimCCgfRKcyBqljXXfEDTTkOC4YMP7Mtwxfe2tMcejT/TcoGZ1rJlfuff7ClOmtoztheMq1fbfT+Oi223rNsYNcf1mp2rc4Km81xY2m0jahhTLdKsq7z3iQcesPv+3Ln2MWjtj6UMfF8LlgATDKRXmgN8WZ/e5inPKnRVW1ZJ5XlSSXKDqeWkVqX13+y3pKlCalvdNO+mQFVZZ1r2gbKK2g4uvdS+jDSmTev8Xtr16qKTR037RF7btabfSO1sRyXTlCypijTLlOehWEwwkH9aDn5597Og5Xe6kPS3uBgqs1Ucckj8NFq2oWZP24qMMe+mUWmSBhrWzTPP5Fu+hosqDcu5zKKW39lnFxvDV78KTJ/e8T0N25ZPUUmXNEnHVl9+ZaOhdqgLaWve8fjdMphgIDsuqsNpqX3gYqQIoixmzbLvlbjIE/dllxU3r2ZcDAPnqg8GDRdOV17Z+DMtF6Rlk+dye+21/MrOk4ttvb4TRB99MGjaJ6J64n/00eLjqJd2Gb34ov08NYw0oOF43kya9fLVr7qZZ1QSrOjRXxqtFy33EfRvTDCQncmT8ys7zc7ebJgnLRcRWuJIQ8MB18Vyc7Xs81qHLtrfalhXQLHb+eDB9mUUOVKEDQ3rN2kMGmItg5NOKn6eWtbNgw/6jqDYkXfiRHWcOXx48u/ntV5HjUo3/fvvR79fxuufKK76yihjDYY0w1E2Yhu3luNXVbbnHDHBQP61Su0DLQfGotnewGlabppPKpqWE7W2Kg1TmaehQ4ufp5blVx/HOg4uR7X8Nlc0LJO77rKPQQsX/RZccUW6efbpk678pHxci9x5Z+f3iu73RMs+rvlaUAkmGKgabDvMqaKxY/MrO81Bvn///OIompaTG7lTpSYSALBwYfT7Li6I5syxL4P80rKd1seRdvucP99dLFrxJkafa65JN/1BB0W/f/nldnH4qNmpobafq+OXluNghTHBQHYef9y+jFbZ0Yv+nU8+mV/ZaX7LffflE4OPi6+85pm03GbLnTd/2Wg5/sTFsWJFsnKinjIlKd+lPOfFmy4CgIEDO79X5lEkorjo1V77b2xFLoaYTHscjGrekHbbiOp0tOjti9tzaTDBQHZuvtl3BPF4QZqd5o5zlixJPu2CBW7mabstJb1JTGv2bGC33fIpO2/cP+P16QO89FKyaV20k6Xq0nKBblsDIen+0IymPhhsy9ayXjXTUiPtjTfsy0jbfOa88+wfQmjYxjTEAPC6JQEmGMi/PHuFrZKoJzZp+VimebU1fOstu3J9mDLF7vuNLhBuu82uXJ987+faq1yuXQv88Y/25VTlgsj39lJ2WpLGGqpbpx1ir2gu+mAgfVwci7NsG8OG2c+3XtHnFS33C1U5n+aIRy+isnDR47irYdE0XOR36eI7gvReeMHu+42qvxc9jn2VaNiWm5kzJ11tHXKLF5LlkXZfLnqIvbRcbHtajm8aamNo2Zd9JRjywCYS1ICSLZRaGg8YyYwbZ1/Gueemm17zuvFxgrW9MDjxRLvvz5xp932NtFz0RdG8/TcStTxXrwb++tfiYijjcmukSr8F0L2/Fa1q67YqXDR/sZVnDUktQ2+XMXGtZZ/lcTQWEwxERbE5MGb9bl4HYw1tGcuYYNBycqy6xYuTT9to3HYtXGwzzzwDPPKIfTm28uqDhJLT0kQiD2nj0nKj56NszY4+2ncE+R4vtWx3d99tX0aac60LWo891AkTDJSPNG0becCIl3UZzZvX8W8fFyx5rd8yNpFotCzK+CRBswcfTD7tqae6maftdp7nNuCiD4c0dtop+n0X/cgUreo3eY2GNSX/XDQrKOP2O2ZMPslILdeavtZJ/XxffdW+zKI7em/1dVgiTDBQPtJc4N98c/RBw9WBREPbP1tZ46r/7WkPilHzXbWqnDcKGjRaj/feW2wceVq2zHcEwMqVyaf98EM387Q9dvTp4yaOKEXfRH7qU9Hva2/z3oruuMN3BO5oPX9nleZ8/dxz0e9XbZlUQZVuTi+4oNj5cXsuDSYYKB8HHZR82pNOAp56Kr9YbGkYrcBVgsGFG25wX2araLQeNdyUA9XpHV77yBBRli51U07UPl+lC1pyq5VrT7loHqVl33rsMd8RNKfhxlDLukobR1TCXMPyzMI2bi2/W8u2pBgTDKRD1675lW1bg+G009zFklXWg2p9PwUuDoonn5xuei0nBBds+31odPO97rp25ZJ/ttv54MFu4oiipcdxF6p0PPGhfvllWZ7TprmJxdaoUR3/Tvtb7rmH25NWtuvFVcJWg7/8xU05Gm6KbWvqaRmmkmJV6KqDSi2qd3wXB4xp04CHHrIr45137OOwpakGQ1pVOvDn1cmjlhtADduLC65+R5Gdmb76KjB6tF0ZjRS9fVVpn9fOR+2n3Xd3v46z7LO77NKxn6GPPkpfRl77HPnVo4fvCNy55ZbO75X1GHv++Xbfv/12N3FESbNMq3KtlCMlV7VEOVi1Cthhh3TfyfOg7WMUiSqMelClA/mGG/qOIH8u1pftRb+G7TaLU07p/J6L31Klfajo36J9W0rTobIrq1YBzz/vtswsy3n5cuDKK9v/vvTS9GUsWpT+O0lo327KaM6c5NPOmJFPDFyvfrnqlDkK161TTDBQdT3wAPDBB76jSM/lEynbTh5d0NCHhRaNOh/UcgOo5QR71lm+I0iv0bJLc1H8yituYqmnZftyQcs2WhVZl2eW2gJ5GD++/fXbb6f/vu32lOe+paUpig9RyzWcTIqj+TihObZWkWfH8gSACQaqskmT0n9Hw0Fnr73yi8HHjca4cXbfX748+v0y3jStWqVjG8vTyy/bl9G/v30ZWhQ9Tjg7eXSrSvumZlm30fD60dLUDHCzz9UPM51FWbffqLhff93u+76U8UFX1UXtn2m2mblz3cVSUYqOxkQEABg2zL7zqkbSlqPhJH388TriADqflKZPT1/Giy+6iSUPU6fafb9vX+C669zEUhWteHPfyiMTFM3XE3gtx+SwVtzXysLF9qJxm0vCRaKoXlmXhRZVf9CjABMMpJePnT1qnj4uWiZP7vh31mVR/70nnshWjm+Nxvj2LcuTiXCV3jZaLoxtaw6kGZ62DIo+BmnZDqKkWRYHHgisWJFfLGmsWWP3/apfdGr5fVricEXL79EShwtpmptV6XdTPK5vdZhgIHurVvmOIJqvp/55lOMihjIP25SmamQZpVm/Cxfazy+qM0EXGjVnaSaPm2otyUnAfphcLRdOQ4akm/7uu/OJI62f/cz/sZeKkeVYYjtsp+akYNVo6ffDVivX5tAir3PtmDH2ZVREaRMMIrK9iJwnIoNEZJqIrBCRxSIyQUR6isgPUpa3t4j0DZU1rfb33nn9hspo1HFdGWk9aLuIK0s1Pa3LwxcXF5O2y3TsWPsY/vlPYMEC+3JcqMo2Zvuk3JW8bniGDk03fb9++cSR1tNPp489TMMwxXnSMgSyi/I03exriqUqNJwryrxeyxx7EVxsX2efbV9GRZQywSAizwN4GUA3AD8BsDmA9QFsBOC/AXQFMFRE7hKR9WPKWkdEbgfwJIBfh8ravPb3kyJym4iUclm1FA0nH6q2vE7QacrdeWc3TV3yGsaraFqaNT3+ePT7aWp4VekCUNPx+Kmnsn/35JOBE05wF4tvGmrkuSwv/D0NCWCXHn003fSaYq9XdGwu5rd2rX0ZQOftUvN6ahV51WB47DH7MiqirDfN/1n7fwaAawD8DsCOAHYBcAqAtp7XDgVwZ0xZlwA4svb6dQAH1so6sPY3ABwF4GIHcVOeXnqp499ZDhaaTkqu+bx5sR1rvEo3Xra9FwPAkUfGT9PKfNxE3XNP9PtanuTbSrtM8zoO+rg4v/766tdkILdst1Ot1xGtZOut3XRYm8cxK0sNxBdecB9HWUWtk9Wri4+jwsqaYBgHYH8AXzTGnGSMedgY87IxZoQx5p8Avg1gQm3aA0Vkt6hCROSrAE6r/fkKgO8bY+6rlXUfgB/U3geA00Xkv3L7RWSvTx/fEQQGD/YdQTstmfJGN182ypp0cPHE3UVbVC3LzzaORx5xE4etRh1+Xn11sXFooeXY48qgQb4jqDZftQ98jcIRR0snqb5o6I/mvfeABx5wX+6sWfZl9OyZ/ju9e9vPV4Mso3fFGTMG2C3yVpEyKmWCwRizjzHmAWNMZKNXY8xsAKeG3vpdg6JOArBu7fUJxphldeUsBdBWN3JdACdnj5pS8zGkoosyrroqv7KL5irmvDoVLJqLC4MoWm72y+joo3XsW436xujSpdg48nLLLemm17BO2rjYv9Yp5eUSxbHt5LERH8d0TftcvTI2kQCAM85wU07YbbfZl5FH4iMJDdvYk092fs/2fuHCC7PHQ5GqfMYMd3n9lfoPRUQA7Fv7c5wxZkRUIbX328aV27f2PQrTuki0xZWmymMesWtbHmVl29wjio+Ttpbtwfa3z52ruzqx7Y2pi17tbdf14sXph2TVcCHaxkUsWhMMthfWWZeN605NXfTBoGmbo45cVD+3Xb/LlsVPU4QBA3xHkJ3mc62N++/3HUHlKD1jOrFB6HXUmfDLaO/L4bmYsto+3xzAVnZhUWK2JxNffTA0MiIyhxXtmms6/l3Vg3oZ5dGmXsOFcR6Jk7JzsV4mTrQvw5bt78iyzWvYpl3SkpDTYvJk3xHkI+12O2mSm3Koozz2t7597cvIsl5d/JYPP7Qvo2qdoNqoyu9QrMoJht1Dr6Pqrm4bej0upqzw51/PHFFVTZuWT7k+DgBZ2rXVa3QQ//Ofk5fx/PMdkwojR2aLxUeSJon58/Mptwjh9evqIkjDzcvtt/uZLy969NOWrE2rakMghuV1/o2jdXkU7fLLfUfQTtM+ZyuPa5dzz7UrMysX6+Wmm+zLqMo+q+V3VGl/y0ElEwy1ISXPDL0V1Vhpi9DruDP01NDrLVPGskWzfwC+kKY8lf7xj3zKffPNfMpt5rjj9PQW/vbb7a9PPNFfHHm4445002s5odRzdeM1d659LLZ89ZMxe7af+SZRdE/wGoZBdSXqt5f5gkzrMcj2/FvmdVLPxfG4zH0wVF2adVOl7Rpw3yQpK9fLderU+Gny4OJ3uOhsu8IqmWBA0BnjjrXXjxhjXo2Y5hOh14tjyguPU7Nxylimxvx7OWV5flx0UePP8mrXduqp8dM0k/UA0q2b3XxdCV+gu6i+rumCx8XQT1Vy773Fz1PL9uCiEy0tv6VemmZRrmhZFu+9l0+5vm4ctPbBsHSp7wjccNEHgyZa42oVVbv503JcD2/XLmqiXnKJfRm+rFzpOwLVlJ4xsxOR3QFcWvvzIwCN6qVvGHodt5WExwv6WMbQyu2YYxp/lteJdOHCfMqNUz++sK8LBRfztc0Ou/rtq1Z1/NvFk10NzSyynPS1XCho8fTT9mVofQq5fLl9DGW9UYnq1K3M277WBEOZl6lrWkaSInu260HTkIxV3Udd1KrIch2npVllmo5Lf/Mb+/mVjNIzZjYi8j8A+iIYUnI5gN8bYxqlMcNXfuvHFB3uMDLt4/otY/7tkLI8Pz7zmcafaTkha4lD08kkXBvDZ1z1J6K0J6Y81q2vce25nZZH0U0kNDSViVL2PhhcsN1f6pOsWbz7rn0Z1JGLzvO0qN/nfCXhXYwYEdWrf9pjSpXWrZZ+ZLQe130Ma59meX7pS/bzK5nKJBhE5MsABgH4NIJRIw4wxjzf5CvhOudxzR42Cr2Oa07RgTFmWrN/AFKO/aXQfff5jkC/xak2m86yHgzff99uvnnRcJLq2tV3BOU2ZYrvCPTLMvrLwIHu40hL85NgX4kx2/k+/LB9DH/7m30ZWvna5rp3ty/jlVc6v6chgXv99X7me+GF9mUccUTn92bOTFfGXnvZx+Fao1FH4hR9Q5wkDk3nCR/XlC4SaRVWiQSDiPwngKcRDDtpABxhjHks5mvhjh23aDhVINyxo6ceSagw9QfhtAflqOmvvTZ7PIC/nsI1JAKAfC7W0l6sUEfnnOM7gnZ5bae25WapQnrooXbzdMHXiCJJlLUPBhdPU8ePty+jnpZjvC8uhtvcZZfOw9FqWK559YMSp1mfXUV6803grbd8R9FR1vNm2o6xo4S3yaz9B7jerl2VV9+0uYj5pkkaa0g4Fqz0CQYR+QyApwBsXXvrBGPM3Qm+Oib0+msx04Y/jxrykqokj/bcr79uXwbpoOHCUQNu0/Gy1GCw7ZzMxYXM0Ufbl6FpP6lfJj7GstdSPVnTenHN1/JZvRo4++yO7421vFTMsr1Ued1mNW+e7wg6eu21bN+bPt1tHH36uC2vFaXp44wJhnIRkU8CGAhg29pbZxpjbkj49XcAzKi93j1m2t1q/08H8G6aGCmjLBfmeXFx0tb0e8idceN8R5Cd7QlP08WspliqqOzL10X8Wjt5bHVats1hwzr+raF5Ygve1HSiZfto4zOe8PYwYUK2MjQ0kShjslbbdliA0p4xReTjAPoD+G7trUuMMZcl/b4xxgBoa0bxNRHZucF8dkZ7DYbHat+jvGl6UuOiCqUv4WVQ5osNTbGHY8kyxGJVDiFV+R0A8MYb+ZTroopyWZez1mYrQLamK1prMKRdHvXthrMuT9fHZE3nfA20tLmnasq6fQ0friMODfjgsKlSJhhEZH0Eo0V8v/bWNcaYczMUdTWCDiEB4DoR6TAEZe3v62p/rq5NT1rlMTSdq3Fuy3oQ1RK3ljjqua62WKShQ31HoEejjreydsjV5vzz7b5fZi5uhl2pv9F69FH/MWThK7kSResxOa0lSzr+rSXhkkVV1kmUDzL2h17lZZJWeBvNulxsm/64oOVYym2rqVImGAD0AdDWPewzAHqIyDea/PtqVCHGmAkALq/9uT2AF0RkfxHZXkT2B/BC7X0AuNwYMzGqHKqwFSvSf0fDhUYUrXEVhZ06dmTbh4Kmk2t9LGlrHTX6LVmrkbaZPdvu+1nksZ9rWtcuft8LL6T/TlWbSLT6eYHK4fLL46fJw5w5Hf9u9f1Fw7lAQwxpteB2s67vADL6bej1jwC8GTP9ewC2avDZOQA+B+AIAN8BEDXmYg8AWWpIEAWihrGi5FwcnKdMATbbzL6cqrC9YdJ8kr/qKt8RuOOiGmaW/efGG4Fjj80+z6jaPVousny1+7UVFbftKEdlfmJfr0pPJbXEoYWvkW1cd/pd9vWqdRQJH/N99dXk07qqDV0iFU3JJ2eMWWuMORLALxD0yTADwMra/48B+Lkx5ihjDBvbaFd/E6+lOi6QrrdZTcp+MqTGunSx+35e24amdo2rVvmOABgwwL6MLOvquOPs55sHTcf1Ir8PuGl2kqVWXhGyrlct5yiNCRdNMW21ld33taznMnPRREIDLdt1mgeHaYa0rIhS1mAwxjjfuowxTwJ40nW5VKCXXvIdgVsaTgBDhwLbbOM7CmDZMt8RVI/WBMPgwem/k8dTpTFjOr/nwz33+I6AgI4XtT46iQTc7HMjRgBvvQV84xvuytRCSw2GxYvty8hC87qs0qhFNlz8jvqOWovk+gFAmWswpNGCTXRbvgYDVZivLKftOPYu2Y4icfLJ7mKx4aI3fupIaxMJH1Vho35Lt27Fx+FC1H7Oi/uObJtILF3qLhZbWdati85HNW4TWmIaP96+DC2/xRVf12NVW46Av1pt9d/TktAr03xbCBMMVF2+DiCualJoqAaW15MYVz2Zp+Fqe7AtR2sV5bTefTefcrWc+B94wHcEgbTHAR/7lnYujqUamki48sgj9mVoHKbShbI31SB9XO8rl1ziLw4N27mmBC81xAQD6aTpYswX1+Ngl3mZljn2egMH+o4goOFCwZUq/RZbs2b5jkAfFx212db4sR2RBNA99KcvWvb9efN8R9B5WWhZR0DQybIPGraPcAzz5/uLQ6Ms68fFMMMatouKY4KBdOLOX13LlgF//3vx83V1sWVbTr9+buKoKh/7fpWON5o6yaxX5uVsu99ffbV9DJqWn6ZY2mipsj1jho44li+3L8MFF8kXjdtbFhoSUYCeJhJZPP20fRlDh9qXQU0xwUDUjKYnAFloPCn36eNnvhqXBbnBddtOcxMJLU/by7q9lDXuovhcPuFt7MIL/cUR5qKtvgt33ulv3mW/hnOpKk0kXLj4Yje/5fLLdSf1PWKCgdzQkpUNq8qBsGqOPDL9d1ycGH32vJwH2+2bF15UNBf7YJbt3sUFoNb9pSodeLqIw8Vw0FnjCK+HNMPXuVQfu5Zko89zr4bt2/WxY8ECt+Wl4Xp5+lw/LprtnHEGMHy4fTkVxAQDuXHmmb4joCpzcYJ29RRFwwULALz6qu8I8sEmEvq4Wj533eWmnLSedDACtYYEg6Y+GLQI/36fTQI0rgcN2yzAJ+eujR2b7Xvh9VD2zkxdJK1cJeCOOcZNORXDBAO5ceutviMgas7XzU1etAwhqoHtRc9NN+m5cKqn5SbBBV8dnLpIxoXXg68qsVHbqO2wyFq3+7LRMKrGqlUd//Z57JgzR0ccLrfv0aP11ArxRUsNhn/9y20cNtixciQmGEiP+pNjq9PSYZVGM2f6m7eWGz4X1YE18rHNPv880KtX8fMlP7JsY+H9/vbb3cVi6/nnfUdQLS6aSPhy8cUd/7Yd+cTmWFy1JonLlwM/+IHvKNzRUoMha3mLFvmbdz0N+75CTDCQHg895DuCAA8W+tSvk+7d/cRB1XXYYb4jiOZ6uFpfMZRdeBmedpqfGOrXg88h77TcaFC7yy/v+Lftfm/TIXM4uVGFJhJ33w0sXOg3Bluu14PPdcIHcOoxwUB6fPCB7wgCWg6gTHQ0NnGiv3lX5aSkdfvKsnyrsk7yomW4Oi1sazD4Uh/3ihV+4gCqu89p+V0aEosHH+xm3j73nWXL3JQzfbqbcnzSkuiZMMFteb5pODcoxAQDUb2+fX1HEKjCgdeV+gM4D+j224fPnqipWOH20JStWYFtdfM8+DxHcGg2/XzeFGtJMFStqYYrPptInHWWfRma8Ho0ksIzJpEjrEJFedByMnHRsWFVaNlPffYN0kbL9pkXF+v6rbfSf0fDcs3jpl5LW+ys2FRDJw2dXpJ7Lmr4uug3htf36jHBQHqET0jTpmUrY9QoN7GQbhou9ikfZT7p2/boH+X/2TvzcCuKY4HXIPu+yo6ArILsyqqgoggu4L6gqKiouKIiLrigURPRiHED0Wjcl/ii0Sz61CQuLy/RLM8kxsQkxjUmxmhUXIHz/jj35J5775mZnqnq6uqe+n2fn5czM9XVW3VPTXe1hLbuc52ERPXSYiouvzzfc82b0+qRt439+c+0euSFeoWL731OygoGCVx3nWsNyrz8cv3fvsdPkETR23cM6mBQZJI3iN/pp9Pq4TuhGfIKatAViUg4CSf0vuEqf1L2L3/yCV5GhS++yP9sq1Z0egAA/OUv+Z6rfmmiINQxkxtqB4PPK22kOBgooF5F5bJe9RQJq6iDQZHJnXfme+5HP6LVQ8LgpDQd1EI5VxuDFD2o8TnII+aFjYrQJzuu6priC/WRR+JlUAZDpgqAR8FFF7nWAAd18LuiYPt4YE57sXgxX1qukDLWStFDiUUdDIocqifGFF9pfDdAob8oKGVee821BgoVLqP6FwVXQdso7PHtt+f/Ul9h3Lj6WB8hnXL005/SysvCSy/V/523TCnK48UX8TKkYHpM5cEH29WDcx7Vrh1fWlikrAgJYauGztVrog4GRUkiBONnSx4nP/6xaw3qoR5MfvUrWnm+43M7fewx1xrYQVKdPPSQaw1w/OIXuOc/+gjg6qtpdNGJcZmVK11rUKb6pVxSn8uD6RYJ0zboQ3kUoT/5UA+mhJQXgaiDQQmXIhj7ovCb37jWwB5SviQoeO6+27UGsuzeP/9JL/OZZ+hlmkBVrhT9dvVqvAwslXz88pdu9aCg+mhqlysYttgCL0MiOlaFQ3VdvvIKrTyO52wgacwVhDoYlHDxffWBFKO1aZNrDZricin6Bx/QytPz5PFImWzY0MPl6h1sftavp9FDkUelbdxzj1s9pEAxXlOfRKHIGRukkTcgcXWfS8ogAAAgAElEQVR5PvwwXg/f5+lKLGrNFCWJvAYopJfGt992rUFTnnjCXdp33UUrTwe5huQpD1f78htDXZdSnHt583XuubR6KA2REFQ0NN59113aIW2RoMaH8pDyUciEN97I95yUenC5eiIOKfMQIaiDQVGkImWwkhRpXALPPUcrL68zStIxTa55+mnXGpR56y1aeXkCgEqxG1S8+aZrDcpI7CuPP457HtNWQmtnFdatc5d2SCsYJPYX2/jUJ1q0wMtwmd9LL8XLoA7y+OqrNPICISBrpigWcLkfkwJ9CZWPy/LNu0zSJnnKY9kyej0koH0P4NprXWsglyVL3KUdatu85hrXGiiUcM7FTj6ZLy1XVPd7ivgJIWyRqLSxkByEBGhpKHKgHghCnQBxU12O77/vTo9QCemoOYWWEGyYtO1it97qWoMwkNQ2N2wAOOEEtzpQ2FIpL15KPgYNcq2BOXnba0jtkjovOp9qgDoYFCWJvAaIYu+0FIdL9QuCBm2jJ4Qoyq5p3ty1BnbIU8eU7aIiCyPzhRdodKHglVcAFi/O9+xLL9HqotBx/fUAa9e61gLPRx+51kAuElfbVXP88X68YGJtekjHp1OvYPCh/hlRB4Oi2IAi8rsUY1XtYNB4DPRI+8LrIxT7SSUixYn017/mfxbrbKW0g+efn//Z44/XLWdSWbHCtQY07VTKmE9NUpu3nWeu/hZq3TWmujypV+1wow4Gq6iDQVFsENKLuE6I7aLl25A85aHnx8ezYQNeBkVArbw0LoPJk/PLeu89nC5//jPueWlgJsR/+hOdHiEQ0tHUihKHrmCI55NPaOV5jjoYFDm8+KJrDZqiL39yvrC//rprDewgpXxd8tOf1v+dp8/pxDyeW25xmz513cydSysvC59/7i5taeh2uYZQtPMPP6z/2/e5h+/6h4pJvYwZg3s+CyE4GCp9X21iA9TBoMjB9URYGlKWn0l5eZs61Wy59U472deFEp2IASxdinueuo1KcfpQxGD4+99506emcd26tEdSbKEiD4q2oSem0CPBhkkkqb2OGhV/bfhwel1cQe1gWLOGRl4gqINBUZLQCP9yePttgIceSr9v4EDrqpCiEyCAX/+6/m8J5UERQ4UCCWWBRe1Y2Gj9lqHoq6++ipeBiZei5MeXfoAN8rj11nS6AAA89RStvCyEML4KRh0MSrj4bjx8GbA4Mdkm4Vu5+d5OQ+Sdd1xrUCZP26A4wUYy6vSlQ8oqOaUMxTGVmECmFf71L7wMKWj7zE6SXfjtb/n0oGLatNq/a9uwijoYFCVkfvWr+r/zGtPqwcb1BNtk6bpvg4bL5fi+lVUc1O1SyqkUodSPovgA5sXa9dhY4Zln8DKuugovQ7EDRdBeDKefjpchZVyTokegqINBUZKQclawSyTlRZIuVISYJ99pJmRodH0sosS2KeVFLi8SyxSD7/VRzb//nf9Z1321AoXD+umn8TKqCSGQnxSwJxVgy2PjRtzz1XDVTVw6VKcCRZGeIFEDIbMoRQkMCmMTauA6DCZ56NrVvh6UhFAvlOSZdIR6wkgIYO3YX/7S8N+6RYKO0F6+fKd6LHD5cSOkdu5bG+/UiSedpHKxvc3u/ffL/3/sMbvppHH44TTOtC++ANh+e7ycwFAHgxIuLr8ofPOb9X9/8EE+GX/8Y77n4vje9/I9J2mysXkzwGefJd8zerSZHCno1x08efuYdPLWz0sv1f8tqf/m4YEH6GRhy8L3slTsQdE2KuPSxo35j+2W4mCo1uPnP7ebVkgcfjhPOhQOBmzdVR9PbZMkPY87Di//9dcBfvc7vJzAUAeD4icLF7rWIJknnqj/+29/yydj5UoaXSo8/jitPFfceSdehmvPeTWSnB0SCMXpQUHesjj3XFo9QkHblixCD0iah88/B5g1C2D27HzPS2njX35Z//fdd7vTg4u0l23TerFdfyanSFBug5BAUt28/DKfHgVDHQyKOaed5lqDetq0Sb+HwzO+apU92dQeUYogjxL41rfwMkyOu+TC5zgfzz/vWgM7SGnzeev44Yd502/ZMv2ejz7C6VJBt0iEw6OPutagIZj6pVo58MADAM89h9fjjTdwemB58EG8jJAwDb6Z9sGBwwZJmFso3qMOBsWcdu1ca5ANji0Sy5fz6GGbWbPM7tMJNj0+b5H47ndp9FBq44PtAEi2C5VrjWMpcCPl6D1f6tSUv/89/7O33UamRjDceCPu+Ur7Wr06vwyKcX7dOrwMCqT0N8qtXhhMVjBQsXSp/TRMkNIGCoY6GBQFg8lKCikkGdmkqPkUZ3Mr8WiZNkTLox4pkelDQMpqG0lOWoq2cfvteBlSwJQHddwCrIxrr80vgyIvUpbZ+2b/XJ+sAJBe/5WtTWm6zpmTTSclKNTBoChJ+DY45SWkfEqawJsQtyTy2GN59VDk8MUXrjWgg7o/6hYJRSJSxlApehTNwVAk2/CTn5jdt8UWdvWokLbllSo+hpIJdTAo5hTJgBYNXwwslZ6S2nJcnrbZhlcPKUhoixztI+nL7+9/X/7/O+/g09E9u3RQlKUk26M0JIS6oQgaLGU1hk+k5de0PAYPxutiokeSPmm6rlhR/n9aO9llF3O98rJ5M8AJJ9hPR8mMOhgUcyQNGNOnp98jSV/pmE5KQpiASSOuneqLYdjsu2/8tUq9YPYx//vf+Z9trIckdAUDHZ9+intewikQSdv7OJHSNiQeU6mYw9WeKYKIp9Vx69b4NNJ49VUaR7xCjhDLrCgZ4TBcAMUZJIuST0VJgnNrQlLQ3Ep/xLzAXXdd/mcl43qffEh8//u453/8YxI1UIRUp1JirmQp0/vvx6eXxuef5382tC0SVOnYDrq722525Vdo3pwnHSUz6mBQzJE0kEvSJQQwy+Wk4Vvb8K18beOyPB5/3F3a1VBE+l65Ei+DAt/6IxdffulaA/w++eOOwz3vum1Kg2JFCLeDAZueSVqPPZZfvunxkLYxLVPb9jK0PscR5+GzzwCOPNJ+OoGhDgbFTyRE2uXivfdo5CTlZfx4mjSKxOuv08jJ28akfO2i5okn3KUt4aUPgPcoMS4++YRGjkuHBWXaEo5oxLav99+n0UMpQxEYUcoWCUowKxhuvJHO9mCgqJcPPsDLoERCO+HQIYpoYpsUDHUwKObMnetag2KyZg2NnKRBtls3mjR8gWJQuvhivIw0pkyJvyZhcA8VTNlKc/y4zksl/TvvxMsC8N/pUimPJUvc6kEB1gaFaMPefttt+iE6GLD63HEHXgcJdgdz9GiFUklGXqjgGG+jKKwyY0IdDIo5U6cCzJvnWgteJLws/OMfeB0AAH7wA7wMKV94JfC3v9HISWofSc4laZPAEKAo0wcfxMsIEaqv3Rh7yrGc2ydcOwhCnLR/5Stu06cI7goA8NZb6feceKIfdcjx5Z/DNrz7Lt8Xe6UhuoIhM+pgUMyJIoBHHnGthWKDKAK48sr0+y65xL4uvkA1sUqSM3kyTRp50i4ymAnWQQfh09d6kUloE+8Q2pm0OnntNdcamHHYYcnXZ8xIlzFkSPo9Dzxgpk8SEuo4TQeOI7SlvORKqI8KXLpgy75PHxo9PEIdDEo2pBwJZWLMQ5g8cXLGGa41MCNtQJE0+MVBsfrBh3wWEcpJoIQVVNLImx/tL/S4XgGh5GeHHeKv/fd/A/z1r2ZykvrjzTcDHHhgJrXEwmVHx46l0aF7d7yMOJ5/Hi8DwK+xCavrqafS6OERQt4WFSUjJpN4iuCIPhlADEn5/J//4dPDhBDq5PLL6//2+YUJE3wrD0mT4gqu90BnoWfP2r9LCfJIuZ9bQl4k9BmfOPvs5Ou+bJEwfcnV9lHG1EmadvrUscfS6MPB4sUAs2fnfz6t7ZiU6YQJADvtlCzDtI3Onx9/La3fTZtmlkYSXH2J42MjRZDHLbfEPe8h6mBQwuXDD11rEAYnnOBaA5lgBq2f/pRODwzYgZc7JscPf5h+D2avP3d+4srf9ct4Y9q0ca2BDCgmzT69xF52mWsNaBg50rUG9ey6a/J10/YhzfFvE44+s349wL774nU46aTav5vY9KefTk6Ha1w44YT4FRCUmJTpdtvZ18MErIOhRQsaPTxCHQwKP4MG4WWYGNqXXuJJJw6KI6ewOpgiYdJrsp8zFKq3Gvm8goEbkzxjyqXSZ3/96/wyspDmYJASET7txIMkPaW0Uyl6AKTX6//9H48eaUgqMwym+eAYa6tXr+XVYfhw/AugFNsihWbNaF7uv/rV/Dq0a5d8nWL7nUk+2rfnsUEmuqTFAjFpg2npcKyCkLK9nJHi5VhxD0VHa948/Z6XX8ang+G++2jkrF9PIycJCV9Mf/CD8kklSZRKAM8+m3yPD5Oeah0llL0vmNQthX256CK8jI8/Tr/HlxUMaRNfE6j6pcuyocrDk08mXx8zhiYdCubMib8mIQaDiYwOHfDpUDF0KI2ctm1p5GDgOvKQa0zHpFN5Nm784YynM3hw8nWTk0awQQkljWEUumCdOz7MS4lRB4PiJ61audYgnaeeKv8fY9yojnbzgWbN+PZsSjL2LlcwSJoEmGB7BQMlmL7rW71wEkLZ+LRFKmkvty8xGExXTablJy0mBUUapvTtK0MPH/pjKFubNm82K+9bbom/78036RyYEhyMXA4uKSd4eIQ6GBQlCdeD55tvmt1HEZRH4YNiBYOECQ83RckzZT6lnETh2pZKoSht2AROB/oVV+BlrFqFlyGl/kPqj+vWJV/ntF8269dEhwceAJg1K/7er37VfF5pk3/+k+80OAkypPR7RtTBoPhJSINjEqb5PPRQu3pw4FudYvQNZbDhzodPKxhCOEp3wwa8DCn1QYEvX9xMwe5fxpbH008DPPQQToYpp5ySfN3kC2XLlvHXTOvVZHtnGlRt6M47aeTYopLPtHbWrRtNetJtlUkb3X//5Ou33UaiSippZfnKK3g5pqdq6BYJJ6iDQeFl9WrXGmRD0mQwiSOOcK2BHHww5BQ6vv46XoYv7bvCFlvEX6tMAHyo/wpxcRqkHFN5zz0y9KgmhBgMksoTA0V5HH202X3jx+dPI4rK2yrPPTf+nieeyC+/koYJSU4KTqII4OCDAYYNsyOfoo2nxVsCALj22vS0TOsm6T5sWzeJyZOG6RYJX8A6BzZtotMlCYotEj7NS4hQB4PCy5gxMpYrccCVz0cfLUf99R1OA2ziPbcZ50ODPOYjKYDjM8/w6UHF558nX3cd6f2CC9ymHyKSykOC7fnXv8zu69q19u9ZyjMpiPD11/Ps1W/WDGDSpPzPU1EqlR22SU4XUzm2uPnm8v+TyuSYY+ylXw02nxRBxzn665Qp5vdiV3GaPJ+04sc0fYpya90a97wku8+EOhgUxXf22MN+Gp98ArBwod00OCe7Jl+r9tzTXvrqYKCnsscaM5BrXeSDc+tKCCsYfKJIfQKT1yyrjrAnQ1G2Q18CdcaBffGrxnX8BA4ZaVDEGaFk8eL4a1TlYSIHWy4FHDvUwaDI4rXXXGvQENeDpxQeegjg7rvtp5NmhDnro0ULe7K5lvYVkRAGcsp27jpWyHe/i9dDCq5XlEjj7bf50oorty++wMugIIvscePir4UQu4UK0zKlKg/MFgmOfs2xRaJ3b/N7sc58k+fjVi5xM2oU7vmQ7L4h6mBQ+PnGN+Kvff3rZjJ2241GFw4ovopg+OgjvAyT1QtLluDTsT2B/9vfzOWsWJF8HaNrtYMhTU6SBx9LSBPVSr1TnGWuZCOp3M4/H+DLL/l0iYOzbtu04UvLNgcd5FoDHorm9KWwl4ceancModCRCuwpEtwrGKSP7aWSP6dIRJGMIzk9Qx0MCj9JzgHTQCodOtDokobrr38UpB3hRMWZZ+Jl2B4U16wxu69XL4CxY+3pkRRLoDGSjyCVNImR0t8qfPpp/mel5KWiB7aeTYK1mZJXF862mhSMVBIm7ax7d/t6mHD22Xblv/CCnH6H5d130+8xPaEhiZ498z9rwsaNZvdJGofiwAYJzArH8deuy90k/b59AS66yLoqSlPUwaDwY3PpuSQkeF4BAJYvx8swYeBAnnTSSBogTZfTrlnDG2xLwSPt5QDj2JNyigRVmVJOrimOzrSNtLYYh6me2OXBFOy0k135VG1UQt1fd51rDWhs1733lv8fV6YTJtCllZRO2jUAgP79k69zxgvwBY6+snYtwJw59tNJQ4JdYEYdDIospHVC18bcdfpZiCKALl1wMijyO316/DUp7euFF+r/dlnH2LR9ap/cXH01XoaUPf8mesyfj5dhwg035HuOs++feipfWkUhy6qvOJLagBRbRtFOP/nEPJ286VVW1tkst7QVDH37msmhOKYyLZ8cx49K2GpWjUm5xh2DarpFAtMfFiwoB+tOOokiC0lzyzSkzD0ZUQeDwktIneyOO+ynIWXSY8qtt7rWAGDAANcapGO69BNAdhvg3Lfcrp39NCSXdR4uvxzgssvspxNFAEcemXw9BEzbx6GHxl/zsSyw/WLXXWn0KAKYrVVZwG6RmD2bTpc0bDvCMS+OVDqY8OijeBlpZGkPo0en3zN4cO3fTecOSeWWVqamc4Y0OZUyuesuM3lJMgqEOhgUXjgi8b73Hl6GCYcdZj8NaR7rNObPx5WL7Rc8SiOvSx4bLsVNmzDsvTcuLQ7bIWUSQNUmsGfcZ4nBkBYXR0LZcumQdnSelD4voU6kQFUn3/se7vlf/pJGD9tQxWeh0AFLJTYTZotEGhTl9Pnn5nIo0hs0KPm6SQyOuK1HX35p3/5Qy0/bBpNEAW2tOhgUXjg6WZZjq9JwPRH89rfdpp+HLMcc2cKnKO4StkhQOLIeeST5+le/ik8jiQIO4GJIi7L9hz/w6aIoNqHY+oTlgAPoZEm3m5s3A6xfX/salZNj0qSG8moh4RQJbihOZIqbW3TqhN8iwV2mekJVJtTBoPAi4SxhbjBG8K236PTgIm9+u3alGzDiluVJbF8uJx6VI0wfeAAvK+0I0JEj8WkkwflFbZdd7MqX8HWwGmy/OessGj2wcJVnEce5JELK7777utYAYNky1xrwcc45+K0BHO1PQhunOPGFOh9x20FNT4LDbJGQhIT2wYw6GBQ6Kp09KRqzb4betQHjSt9kL10a2JeiLl3cl3cWTPftSaayxeHVV93qQQFneT/8sF35UvpBlj6dVP4ff4zbL8t9xBuWpLz6YBca47o9Yo/9NAloaJrHjh1xumBp3hygWzc6eRKW/idxxRV4GRKC5XJsqbz9dvr08upSuRa3dbJU8s8W+qavY9TBoNDxox+V/790afw9vuyjvvJKvAwKuCZ2CxbQycLobHsQ5hwgnn6aRo7Nlytf9vtyYdr+qKJShwS27yYdrZe2/caU//7v5OsTJ9Kkk4Rp9HQOOO3hCSfkf/b++2l06NMn/prpC0/nzvHPc0DxlbqavG0g7TkpbTwLNpfjc5TH3Ll4GVn0NFlhGzd/obCDac+PGYOTT0kBnRPqYFDoePnl8nKopPPfKY6a4mD5crwMn74KY78QUdGvn2sN6Jgxw+y+tEGSK6o4FikBOkMayKXELuBYrVPZB12L3/4WL9+EAw4AGDUq/vpTT5nJ4TjxRAJcJ/ZgtyVU2u/Ysen35OX993HP+4qEII9U9snm2OGjwyWNSy9Nvwebb4zTx9SpyVE3Ic1LDPHkbU/xglIpPVhcnPe/grRO+PHH+Z99/XU6PYrC3LnJkXptDlacVDva0vK0YYNdXSRAuXKJY7Jg21FaKpW/2ruOwZKlXkKJO5D0EnrMMWYyttwy/loUxQeto2bRouTr7dvj5Jt+TU8LAiqFEF8C08DWi8lJArbgbFMSnBQcZNHf5CMadrsYpk+a2re//CV/Gqb43i5yoA4GhQ6Tc2233da+HllIO23g5ptr/37EEfS61IJqwvPGGzRybNOsGcD//I9rLXhJq2PK/bY2oGhb2D3+Jtep6N0boEUL++mkvRxyQmGH7r03/7Ock7OvfCX+WlzAsqxQOI6SVgqa3tO3r1laoTh2laZg62bOHBo9MJi0zw8+SL/Hhy0SnMdUYmRUyjJpi6eUMr3oIho5SRTQBqqDQaEjbX8rgLwYDOPHJ1+/447av7dsaZ4GBioDavuIwGqwOtvcJuFjANCFC+2ngSmXl16i0yMJKUE1K+nMnm03HZMJMQWTJ8dfo1zBgIHzy3La2e9YqMrp+OPT72ndOvm6ablizn/3hc2bk+tGyscRrm0ppkjZXpmGiVPPpg3zLVAtFS63SFSz//7x1+67z1xOXtTBoCgIsEcJUWHakfv0Kc6SyBtucK1BsRg2rPz/Cy7Ay8IuY/YBHwffrl3tyb7wQnuyG/Ptb6ffI80x7ANpL/c+ERf02Jc6M9Ez7R4pL9Lf+AatPFtBHjng0uHTT2Xkl4PqfFLkOSnII5YsMlz335DGA0PUwaDIgtuIp23rcD2ocDhAzjvPfhrcuD5FojKYxEV1rtaDo45/8AP7adiG4yU3S2wFm22pciIPByYrhlwfeca9OiWJd94xk+VDoEfTesVGY8fU39VX49I2JYr8+OCw/fbp90hZecSF7Xq7/345bYNTj6S0TI8Ptb1FQkq9pDF9umsN2FEHg5KdESNca0CDiUcR86JaeVbCsY1JUJyYUU0IExYq4l5YuR0MNvfJ/vOf9mRzk8W2UdTbxRfjnv/mN/E6UODDCgaKr9gAZlsBAQDOOMPsPqnstZdrDcokbeGh5IMPAJ57jictDLYD41HhY2T+OHkme/RDPLYziRUrkq9zbCP2aduJ6xUUDlAHg5Kdtm3tyeZ8Ob3ppvCMflb22QegUycaWRQOFdtwOz9MHFQ+TsSqufXW8v9dH1PJvYKBgu22wz1/8ME0esRhejKH7XL7xz8A9t4boGPH/DKo2qdpgM/evWnSs0lSmaxeTZdOWvtIelHgtNmUefaFTz5xrQHAhAm45036NjaQMPYUCe55Ud70qPpb5QhLm04AnxwMBUQdDEp2JL9AApgbyJkz86chvQxMSTp7PivNm9PJwsIR9ZwiwjIAwNtv55cjgSefdK2Bv2Amc1ttlX4KThpHHol7vsLtt+NlJPWna64pH9v50Uf4dJIwqQ/TL1G+jxGDB9PJ+spXksv273+PvyblKEKf6jNLmT3xhP000rjuOvc6pKUj4cSDjh3lbJFI4pJLAEaNKv/twykSihXUwaDQYftrGjUmL8S2J7RpuP4qTMlppwF8/jlferUwza/tcq+WT/FylpdKebje1sKd/skn539WSplRcM45yddNVjAsWgSw++50OtmCqr6k2BAKOOJeLF8OMHZs/ucpynHnnfEyJPDUU/QyuVdt1WLqVNcalLFp0ylWinz4of1jKrH97eabAVauTB87TNLp0gWgR4/465s3+2FnC4oAy6J4R1yHphj8fNjLawq3HtOm8aaXlWuuAXjgAdda0LBxow5sjcG0d+6ljhxHf9qGwr4MHYpLY8IEgG99C6BVK7wuRelPUsYnCkzycsUV7vPcoYPb9Kmw8SKet24OOYRWDwnElUUUpZfT/PnJ102Dw6bx6qs0ckzI0zYaP4Ox62vXJjvAnnnGXJZrG1RA1MGgZCfOYPzjH7x6SCEuWCTHMTzHHlv/d9xRYknYMLpJOh9+uJkM7JnjcV9msfsoKzz4YDZ9GiPhq1EWZs9Ov4diAvW3v+V/Nkt/w8QdKcqLsAmdO7vWgB/bXxA58UFHTkLZIpFF17xj0ZAh+Z6jxDRGjOm4v+OO8dfS0jA5jceUE0+Mv2bbGU8dHwqzReLAA9Ovf/mlmR4+9d9A8GyWqwRPSF5GjrxUR/KVssyQgpEjcc+nDUxYDj7YbDLq+rjMNN54I/2e1asBHnss/b5LLom/lrYUH6A8UTjmmPjraWX2/e+X/48N5lUkJJWDJF0okN730/BFT0qk59mGfnmi27dvT69HHrJsVzK5V0pg1rPOcq0BHbYdIj/8oV35Sm7UwaBkR8J55Ulw6MB9CkAcW23lLm2bYCMxx60qoWwbVEEeXfKHP5T/n5SXrl3xKy5OPTX9nlKp3kmQhw0bzO/t06f2748+mj99BYeEL0yUK4vy7j2ubHU76ig6XeKQUOa+gF1Vx4mE8YWzbU2Zkn4PdrymWv1owoABeBlS+rZtPT7+2K58JTfeOhiiKNoyiqI9oyi6OIqiH0RR9M8oikp1/92WQ97cKIq+E0XRm1EUfV73/+9EUTTXgvrhYmpM+vat/buUYwSzPGfzSxXV0j9OJMfR4Iw67Quvv24/jZ497aeRhbg92eedB/CznyU/61PdUoEJ1FVUsGVz/vk0ekghb7+REjWfcgm8JELow0OH2o+rQ1FOGzfK0MMmjft53AoGqnyYynE5bn/72+7Sdoi3DgYA+DsAPAIA5wPA7gDQLY+QKIqaRVF0MwB8HwAWAEBfAGhZ9/8FAPD9KIrWR1Hkc1nJ49ZbXWtQZs6cfM+ZOBhMr2PgOI4xKxT59eElLimfaWXw6ae0umDYsAGXF2lg207S/lcqTPcOu4azH0ovCypMy3TQIPtH/0oZP6TY+yQ9JOgoZby2oQc2nssdd8RfiyL3J1gBmG0VDI158+zK92Hc2HVX1xo4IZSX5tcB4PGcz14KAEfX/f0rADgEALav+/+v6n4/BgC+glEwKCj2VMV1OO5B3DToYBJYA7duHV6H0PB9BYNP+DBAA/AdD/iLX+CeD4k0R0h1nWjfagjF6riuXWl0yUMRnUvYPN9zj/m9e+yBSwtLWpwgk2cpmTQp+zNZ7M9dd2WXXy2boj/kCcSdF1d9qnE5VccJUwqFzw6GiwFgLwDoVSqVtgKA47IKiKJoGACcWffPFwBgeqlUurdUKj1fKpXuBYAZdb8DACyPokhA2FwBJE16JEwys+iQ93i16jTiHC6V3+P0mTGjfMzOkiXx6fi4RSDGUxwAACAASURBVIKCUPKVVH8vvkiThmkU5ThKJbwMCrgmRMOH08hJaqN//CNNGnnTp+TTTwFuv732tSwruXxASowWDv76V/k6AsgZC0z0OPRQ+3pQI6UNfPZZ9meytI0//zm7/GqklJNtPajjiyVtLeI4aY0yLSUT3joYSqXShaVS6dFSqfR3hJjTAKCyBvHkUqnUYN1yqVT6BABOrvtncwBYhkgrHHr0iL8mZcml7fRMjHDlvOK44HOHHlp2MiRh28EgZfLGhaT8vvUWjZz77sM9XyoBrFpFowtWDw5MjtzEcumlydcr7VBSe4xj5kyA9993rQUek7IukoPh3Xdda1CPD/2Amjx5piynyukRttpp1i0Jzz5rR48KtrcbYeHYmscBd1+2fUoFBUW0b+CxgwFLFEURAMyv++fLpVLpf2vdV/d7Xah1mF/3nGKLt992rUF2kgbojz8GWLvWXtqUUc+pKEoMBilcdx3u+b/8Jfm69BclVySVy4MP4mXY5isGu/7eeAPg+eft6wJAUxZt2tiVn4W4L3dZbJvt+D2cZeJDkEfbLF/uWoN6bI+xf/ubXfmccJwisc02+Z7zFe5+rXNKdgS+nbAxCAAqZ5X9JOXeyvW+ADDQlkLeYNMwUHzV5TBcpml89BHAY4/Z1aVIcK+QGTTIni5UpJ16kEZlpY1rpJQnBXnOludG2he99u1xz59zTnL8DBPnNeUk1HZwM1PyHmUsMQbDuHF29bCd58sv50srjcrHCdcrKTBwngolZXyyvSVAyqktnDIUKxTZwVDtLnw55d7q6yMt6OIXkk9F4ILrK73t8nAZRMwHDjjAtQb2cXkKSpZ0pExqKyTp41teKMDmaeutcc9fdhnAyITh+Ygj0mVQtvW8TibqtrHjjvHXpGxpfPNNs/sWLKBJLw7b/bK6Tbg+vaHiYPBlzqUotTC1HQo7RXYwVK9fTGuhb1T93T9LIlEU9Uv6DwB6ZZHnNYsWpd8T4rIpkwjsWZ+lYr/96GVKfnni1s2HyZsPOoYGRTuU3M/ycs01rjWQhW1HtpT9yy+95FqDMknlHVp/69Sp/H+f7T9nnSSlNWyYXflKPD6cwlbQui2yg6FD1d8fp9xbHaUv6zrON1L+Y9rgykTSYPWNb+CelwSFwTDJq23D1KIFvUxf6jCJtOP5fOL665OvS8kjhR6//jVeBgVSytSUm2/O9xx1PpcupZWXFWkTQQr7HFdHn38OsPvuePkU+NZfkmJ9mOK6re25Z/5nKfLPDaaNpW2RcF2XtcibX+wpElnK4re/zS4/L50786WlAECxHQytq/7+IuXe6nC4HlpWIVQ85kmYGDROjyV2gufbxCl0TAe/EOpt1qzyvvRjjkm+T8pXTNMyP+yw+GvnnFPM7QlYTFaXpUHxMiwtLkQtOLcVDB6MSyuJ//qv5OvU/YTLKY/BVMedd7arh22OOw7XXxtvu7n4Ypw+HHCN6RQnkyURwtwEoJyPRx/lS+/cc/nSUgCg2A6G6kN3W6bc26rq709j76pN/5T/tssozz02DVzaqQinnpo+GabU78sv0+8ZMyb+2ubNuOPAQhlMsqIvgXh+9KPyvvSWaeYtBa42uP32ZvclTWZ/+EP7MSVM2ubHaYvihEHhHJg8GS/DNSHZnVNOSb6+Zg2PHhV+9zve9PKQVP/V11xtcaJqn1On1v+dxx62bt3w34sX4/TJi42THXbdtelvGzeGZRtMaVzPJkgtp/6ZdrcrBBTZwfBR1d9p2x7aVf2daeZYKpXeTPoPAN7JIk8ENl84dtkl+fqaNfmMXhyYQG0VkpwiSRH+pRpiCdgqG2nn3EtwIEnQAQDg979Pvl6pux49ku+TsiIjiRD7vg8nZ6QhpS9gmTtX3he7J5+MvxZKufsCdXlTzslskCW/kyY1/e211/zbIkHBjTe61iAMQm0fKRTZwVAd2DHmwOr/UO36eiP2LgVPq1bp90gjaeBJ+toqIcijDbhO2JBMpQyknNCQRNoLeUXHdu2S7+MirW2k5QfbtijrDLsvWGlKnz7p92CQeHxjYx55BKBnT1pdigDnS6T2Xzw2yrDWXv2NG5OfkTCON4ZCp5kzsz+j7Vqpo8gOhuqwxSNS7q2+nvKZreBINLRJUExGbZ43/MIL+WT7jq12pCsY8uvgeuJgGnhTQpkq2UiLE5KFSy/N/2yljbmMTO5T+02zCXPnmsmRkmfptpBqS0C1s9jnDwI22k1cHJgNG2r/ToXEGAwhrEpTnFFkB8OrAPB23d9pbrpKRJu3AOCvthRSoGw8r72WL70kAyph4P3HP+KvbbklTjaA+5dGbq6+mmeA9qlc08qjEm3clzz54IDwpSzToCrLFSto5AAATJyIl3HIIfHXPv88/poJodS9CUcfjZchob82RqJO1UjXj5u0UyAa31uLG27I/owNpAQ6xeKijUo5NacgFNbBUCqVSgDwcN0/R0RRNKXWfXW/V1YwPFz3XLGxWQTPPZcenKrC6NG1f5dURTZ1mTDBnmzX2Brk/vUvgB//mCZ9k/gdcW208X2S6dvXtQZlLrrI7D7bMRgq9e4q0FuIDBniWoMylfro0CH+nvXreXTBIKVdde/uWoOmJAV7Mw3yqMggS51s2oST+dlntX83fT4N09UCL75odh/VytrevbM9L7mf7L+/m3Qll4lFCutgqGMNAFSszrVRFDU4grLu35XP6Rvr7lds8tBD5vduu609PQDkv/xJ188GX6SdKFvFlJo+Q7Pl2CZla3JP2tGsEuowafBLOiElDwMH5n/W9ChFrmMqQ9kio2Tj6aftyseeQy8JiRNrH45UjIOqPCXWSx6y5MP0SERXZTNrltl9Z5xhVY0mZC2PadPs6EFBmzbp9yhkeOtgiKJoRhRFR1b+A4Bq19SQ6mt115tQKpX+CACr6/45CQCei6LooCiKJkVRdBAAPFf3OwDA6lKp9Iqd3ASE7xOiPOTNcyiDvA3iyibL/uqjjqr9+5tv1v49dPbaC/d8Unv997/NZNx0U/70K1+V0/qNbpEoNhLqVxI2ywPbF23dl8SIhJBbnGOD2oCGL9UY5zMlrupFyiouLIMGudZAEUJMNBMvOAYAjoi5Nr3uv2pui7n3PADYEgAWA8B4ALi3xj23AMDK7CoqVrE9kTSNKG0zyKOSn6RlzmlwnfDB2QZWrSpHl8+C6WTrsMPM7qt1xnhWtN8oigyyrChLQsoRgG+9ZXZfHht0+unZn8mLL86Lr3/dtQY0LFzoWoOwGT8e4Fe/wsvxpV8EgrcrGKgolUqbS6XS0QCwB5RjMrwNAF/U/f9hAJhXKpWOKZVKHhyuzoT0Cf6HH9pPg7oMvvGN7M+osUwGU0dcbZyzL+X5QmKqn+nyUw64tki47n+u0weQPxZIJEu9SV8d98tf2k+jugwktPm8zJjR8N958mLjpIHJk7Pr0Zi89TJ+fP3fPtuSk05yrUFTpJdnFv2onHM+2w8P8dbBUCqVjiyVSpHpfwbyvl8qlRaUSqW+pVKpVd3/F5RKpR9w5McrpBiuxgN2BapTKJLyWX2NojxOPjn7MxJOuaiFlPYhRQ/pUB19JgXb9V45VQNDpSx1OSk9mPpv0YJOjzjULjWF84g+6U4bbnyOrN/M8BUmS53nqefOnbM/IxWJ7ZzixLS8nHceXobEMmXAWweDosDixbV//+1v7acdUiCuaqTsA6QwyHH1YlJf2PRNAzZxtp1QBrm0fKSdIjF2LC79lYS75ZL2gyv86LnvtHA6DpR6stj6UMaFJM46y/zeIpRHFkydOElQbI10xSWXuNbAW9TBoNDCOVGIiwhLpQPFvlDfJk433+xagzI2HQwcnHuu2X1YHXfYAfc8hQ7SSFsNZHoaRRwUx3bqJNYemLLlcDAUqe6pgze6HBewaRep3rmwMQ8LpZ4kjesjR7rWoIzNbUlKE9TBoCh56NrV7L7f/MaeDjYM38yZ9DJNiFuNggEzwJosyUuSn/Xs6Lw8+6xd+dVtjGKvLgVp9fq//5t8vWXL/Gm3bZv/WYUHTL9v7nPc6ypCnRRLemkqMsOG0cuUUreh9h0FoFcv1xoUCnUwKNmRMhC4pF+/+r+1PPAsXepag4bsuKP9NN59V8YWiaQJVbV+V11Fq4+PSJp8StIlFCiWA6fxzjv206jG9zgf1DaSYgWD1PhHXJxyimsN7OFzvVQzeLBrDeqp1V82bTJ/nqpOKFZ8Ksaog0FR4jAN8pi259sWITk2OINNmqTFMcm45hq/6nD0aNcalAlhAjh8uGsNaJDYfjE6cWyROPro5OsDBtT/TVG+y5bhZSh4JPaVvHTq5FqDMiGMBbbIEnfCBd//vvm9VH3HVXsJqe9nQB0MSnZMX7yp6d/f7L4XX7SnQy0KajzEgwnyyMEvf5msS8eOPHokBUXVCVxDqMrj+utp5Ci0SAjyeOmltPK6dKGVlwWKPfKh2qCQ8kWRlzwfamyUIYXMnXfGy8DSoweNHFvt9HvfsyNXEYM6GJTsuJywmPDuuzRyTCc9rlYwUBh+qZMc34M8UnDwwbTy4sr0ySdp0wmZ6jLEtNFp0/C6KPRIcDBIWtqMxXcbXI3UsTIU8rQVqQ6GO+/Ey6CgWze8jC+/xMuohZ50EjzqYFCys2qVaw1kEdIkigIp5ZFXj/XrzWTYPJP9rLPiT0mhRgdvcyj2Yc+ZQ6MLNVztTTKuHQwXX9zw31JsqRRat8bLyFumrVrhZSi0SHUwcAV55uC991xrANCihWsNlByog0HJztZbAyxf7loL+5hOIjQGg0zylM+ppwIcdhi9LnHE6WgjyKQ6EmSS96VJ67MeqvHI9UR2xgy36dvkxBPzPVdtI5csodElDzZOOrLFFVe41sBf1K42RMI8k8ouat2yog4GJR8+Dba2UaOFp3EZutoisWZNwxc+V3UrpU1RTC5Mj3QtCo3L9KtfpZFTZKgcDLNn08jJC8cpFq4YOjT+mmlbpljynbffdO6MT7saKTbeZ6SuYFDSyVLOoRwfXDACHs0UJ4Q06TVdHn/jjfZ1qUXIA6EPMRhsbpHgxHY7WrjQrnxOqGIwVOPznnsJ7RegYUAzjE7Vy+Dz8vWv42WEiOlxuEoxkRLkseg0LlPtm3gKWobqYFDyoYa9np12cq2BLPIuha3mqKPwMlwZ9fHjze/l1DFPn6Xo5x064GUoTcHWTeO2pzYdz267ARxxhGstFEVR1KYrTlEHg8JD376uNciO6SkSrvftSmPECIBhw3AyBg7E6xFXf7ZjZlx9tV351CRNQpKWNVPIN6X61AVMMELsEYA+rKzJi5Qo7j7z2GO6JSiOorcVG9sApeDKLlKsOFLsU6tuQ2r/Sk3UwaDw0Dg6tg+4Ct7IiS0jf+WV7vWIm7BkmcjkmfTMnGlXPicuo7ZXc9VV9X/n3ae+/fb4IHE2JtJ5ZWJ1oXjhkdh+KZxiUpBYvnnZbbf4a0n5HDWKVo+8ZUpxgowST5751n770euhddsQLQ8lJ+pgUGi5++7av48ezasHBc8951oDxQaSHEcStkj4MIGYMqXhv/NsS3ruOYDu3XF6UDgYjj664b+llH8oX5Tat3etgVKLQYPyPUcdXFEKofQ3KvKMyyNG0OuhKAoJ6mBQaFm61J5s7gF5wwbe9BRaKF7cih6YbMEC1xrQ0KwZTSRqChtk46ubovhMnC1dtowvLdsUYbzIQuMTQSQ5/pV6bLXbIjnYCrqVRx0Mij/oAK1kwYf2Yqpj27b2dIgb6CdPDsfBIInGMVuw7dRlHfnQxxT5aDtyB3ZVFxUUMWCOOYZGF0Wh4sILC3vMpjoYFB589FYmDXhjx/LpYRMpEzvOGAyS5MfJsBEQLE5G3O/PPAOwxRb4dG3gqt1KtGOXX+5aA0VJR0rfybtVoxop4yYFUk75oVjBcP75eBkhYXPeIFWuNC680LUGzlAHg+IP3AYpaRIxfTqfHj7y0kuuNZDjYBg5Ei/DZl5qye7Wje50lJAm49U2yPUEqVI/Lvchuy4DJQw4bcSAAXxpKebkWUnR2P5o3dJD0Te33x4vQ/EOdTAo+XAxseR+UUnKYygTa1v5ePddO3K5SWpz3C/9EmW6Imu7DSnvFSQsuwyxXCWh5RsuocwhAGjysuWWeBl5WLWq4b9DqhcKKGzQwQfjZSjeoQ4GhYdaRjvLcX4uKMLkzlYe8x4lWMHVudrc8k1l2CwPbF2lEdKEzcZRdXnlUDsYQqonpSESTmJIal9du/Lpocjo6411oIjBkJXp05tuqyjCvI+bWqshJbRBxSrqYFDc8dRT2e6XtEVCScb2S6sJtuuPYs+oaQwGCiTUCRVZ6zbEvozdwhJimfiOrTqxcRoDJf371/495JcQl3kLue+PH29+7777ymhjixe71oCfZ55xrYFimYBmnIp3ZH3hqTUo5h0c7rwz33OU9OjhWgN7ZK1bqUEeQzqmsmVL83slTLqkQ1VGedvR8OE06Svho/1ZHgMHutYgTM45x7UG2Tn55Ka/nX02vx4AaisUMtTBoOQja3R5W0ardevsz9x2G8Chh5KrkokePQD23tutDgByt0hQIGWLRJ8+eBlUjBvX9LciTCio8iilrKII4OKLcTJefLGpTEWJY/Ro3PNJ7cu3mD0Uy/nPPJNGlzxI7OtUOkmYe2SlVt6XL+fXQ6FHYl9jwsOeqIjAxfF1VB31iCPcd/qnn5YRpM0WrsuXgz/9yey+s86Kv8btYOjUiTc9ABkrPah0kLLS5skn45eVm9J4iaqEelLCwvQDwH771f495HGkWzd3aYfS17HtQ0r7qqVHlhWHiiIQdTAo+WjVij9N7kHx1VftyXZ5tBwHEr4i2A7C+PHHZjJ69syeruuJj+v003Cln5Ry2Wkn1xqUCeVFRQqNy1NS+WbVpV8/gO22s6OLC7B9X1JdYpg6lUYORZDHWmSRI8We16J9ezfphtJOFecIeAtQvKRXr2z3SzbkcVx+uWsNsjNypGsNyoQSg8E2cTpy6u5DOTXGlc4+2jFTQs6bwsvo0QAPP9xwHMjTvrRN2gFTrqtX08rDoO0jGRcrFhWlDnUwKPlwYdi50/z3v3nTo+CAA9yk23g5XygrGGwjQcfXX2/6G2Vf00mgTCjaHvYkC0m0bYt7/owzmv42ZQpOpiSy9OPHHweYMIE3TU4k2G1XdO/uWoNksrSZ0Otx3TrXGigFRsBbgKIYQnmKRKi42rd3zz0N/60OBjN80DFUdt89+zNYe1PrJdZVG6BIt9bXTF8ZNgz3fK2gbG3a4GRKQm1VOGDqUtKcq5Yu2k7rmTkz+zOS6lfxGgFvAUohsGW04uRedJGd9EKDajDeY4+G/5YwSNk+ppITKXrkwcaEj6I8vvY1/nSXLcM9T0njvGTN24QJAJMm0enjO3lirSjJ2LJ7rva3KwonFMHYu3bFy1AKiToYFH/IMtlYtcqeHlK+2tUqj/fe49cDoGnQT43BUE9SXIw4HbkdclzpU0ERa2TMGLyMrPTu3fQ3X1cwXH65/HailKGoJ2x7kRSDYelSO3J9QUK/pdAhlFMkJJNnFYSigDoYFCU7ixe71qBMrQnfTTfx61ELCRG3pchI2rZiKv/KK/F6ZElPOq72/le3a98npzvs4FqD8MnaRmydIiHFFkpBSjBkV0jYImHLfvp4ioQUPWoRUpwdhRV1MCg8SDagWZG8ZGzDhmz3m55TnpVQHAyuaKz7woVu9FAaUt2ufW5fAADdurnWQAmVkMZ7xQ4S7Oenn7rWQDHFVQBzJTfqYFD8RicyOCj26NmgKA4GUx3btwcYNQqfnoT+Mnu2aw3y40ObMkVKXrbd1rUG9pCy2k0CkrZIYJHSd/JCXa6S6imLLvfea0+PUJBStza3PStWUAeDovhKLcM/bx6/HhQ0zkvRHQy16pbiZA4JZZInuGJjsk56Tj0VnyaAndNRKOokz0v65s0N/71pE16PPFx/vZt0OSjqVzcpLyWSCKVMJOUDq8uHH9LoERKS6rcaKdua+vRxrYE3qINB4UGq0fKZWi8me+/Nr0fIuGq3rvuLzfQnTLAnO46zzqKRg43BYKtc85Rp45UkWbdXUSElFsSBB9LLxB4bbEOnvLhwTkrYp1+LBQto9HDF6NGuNZBbt0Wncfm5moscdZSbdBUy1MGg+I3rFzFp+BqQx8akwIeJRpYVDBKibksha91K+epQS29X7XSffRr+20VMhjvu4E8zDoknC5xwgmsN3CLVXuXZ+iJlPJo/H2D4cNda6HjmCzvv7CbdCy5wk65ChjoYFEWhR8LA78M2iyzL0qdOtaeHYoaEdk1F4/gr3bvz63Doofxp1uKhhwA6dXKtRVN707EjjVwJx1T6TnUZtmkDsHatO10wPPgg7nlJNlCSLqGyaJGbdAcOdJNuGkW3gxlQB4PCg62BoMgDTJHzboIPA8HGjbV/r1W3umTQPdX1MnEijcyttqKR4yM2YlrkYf581xqEhfSjDClo3961BvmQEth5u+1cayCnfUnRoxatWgFceqlrLeTgw7xSCEJGd0XJybRprjVQKLAxwPowEGTZItGqlV1dfELChGzJkuzbCmrpLWGinQcJdaCY4YMtrIXkNuZrmUqBIvCu5PYREhJWdyneoQ4GxW8uu8y1Bsp997nWoDY+TAB90BFLqHls2xbg17/Gy9FJsuIDIfXjPHlp/ExI5ZEFqvhAnTvjdcGitrcpWiZ0HH20aw2cog4GhQdbRmvrre3IVcyhiHQeymQt6ykeUvMtfZLhqtwal0u/ftmel1rfeQgpL1KQ8qXw4IOb/ta2Lb8etezQ+PH8etRC2z8tecrTxjjVowe9TJeEFCi2QwfXGmRj/XrXGjhFHQwKDzoYFwvpL6imZM1H1j3lWbZISGDWrOzPYPMi5YVCUWxDFdejMVnH35tvbvpblpNYbMZg2HZbGtmKWxrXbZ45Yq3xNoucWu1rzz2z6yGZ6dPxMqTM3yXMi7Dtq0Cog0Hxm4J34CZIGQiyIrUes5Zn1nz87nc0crhYsoQ/zVpfTl2Vj9R6UcJAQvuaPRugXTvXWsQjJTCor2MtFgltFKAcf6tNG3q5zZvTy1SUAiLEUiuKAV27utZAUZLJOvk6/3xzOZznhsdNnl1EIJcyoQXA6yIpL42RrJuCg9N2UGLLDiruwTpo7rkHr4O2JZkcfrhrDeIpqmMxB+pgUPzhhhtca6Bw4asRzzpheeUVO3rE4aJcsWnqJJAH26t1FD+QXq8U+lHYQR/HqJBe3AYMsKOHCyT1OQm6nHeeaw3i8S0OhEPUwaD4w5QprjWQj4+TnpCQMDhT8M47rjWoJ5QyBdD+qbiBYt+wlL3Hvm6RkGDHWrbEy7CVD7WN7hk4EGDQoKa/c9eNlGC3Q4Y0/W3dOn49PEWIpVaUFLbdVsYArZhR1LqyGdxMstyiILX8KCaAUvOm+AfVC0lIWyQkvEBv3Fj793HjcHLz1IkUR5FSz623+tu/bHDccU1/yxPouqBoD1fyc8UV5vfaWiad1RiedBJOD+lImMQoeKR+JZKyD9tXQsqLZH7xC9caKBTYcjDst1+2+4cMafpCzD3WUqw++PLL2r+7CN7bOJhikecuUvIu5eVZSnl07tz0NxdxqDxFHQxKfmbMcK1BdpYuda2BEjKhv0DOns2fpqQylaRLNVL1csWECa41KDY22yOF7FovDklcc437Pvbkk3gZRx1V+/csAbT/+le8HgD2HAxStvJkgUKPvffGy1AaElcvWR2UBUUdDEp+fPTk9e7tWgO7SPH8ZsWG3i7KIvQtEl268KcpZRIIIEuXanzt90o6ixfjZfj40gUgY4vEgAEA8+Y1/Z27z9X6oJM1GF6t/fVZ2bwZLwOARhcshx3mWoMyFG16r73wMqQgxQbF9fGQytoi6mBQ8iPFCGTBR50Vf6A6Q1vCxDqOHXbIdr+P2zLiOPNM1xooRePcc11rkB2bjlZue3DWWbzpZeHkk7PdL+UEDgCA1q1p5GAYO9a1BmUo6oViC00cUhzYUuYCNss6INTBoPiBFMMiHSkDQVZCqV8qB0MtfK1bG8yf7ybdQw5xk65SXLbeGi8ji32Nu3fRInMZNo9y4w4OeOihtX+XYI979gR48EHz+6Ucz1lrNYbPKw5rMXSoDD1CmVsByOhzAGZ6HHCAfT2Eow4GJT8SOju38cy6d9MmtfI+dSq/HrVwNagde6ybdCv4uG1IOrXa0syZ/HoAALRt6yZdRcFAMVbvu6/5vVRf+CSsYIjr8xLmPwD8X1Nt5VtKebpAuhOAu26ktIW4enn66fRnJazQcYw6GBQlC6NGudagnlpGeMwYvNy1a/EyXNCnD8DKlW51oHIwSJhYS0HLQlHc06KF2X177kmXZq1+LuV4QykvQdzUyrekrRdZkDKOUOhhMy8//rE92VmQUl8ffuhaAy8QYqkVJQUphqUI1Dr7l5usk40VKwBefLEckCuvDApsOhgURVFsI932ZNVvyhQ7ehQVinF17ly8jDikBDQN6av/e+/Zk20LiuC4Cgp1MCj5KaoHX5HHrrsCdOvmWgv5DoZPPrEjN4lx4/jTVLIj/cVSyY+vY3WtNjlpUjYZ115b+/cTTsiuTzU+limFzr164WWcdFLT33wsz6Lg49hw9NH2ZPtYHg5QB4PCg61I8kXu6EXOuwkuyodq+a4t3X/2Mztyk9h//6a//eY35s9rO+dBJ/jh8uST5vdKOla2lqyDD84mI84hMX16dn2qyRp8MxQ7NnAgXkbHjk1/y3o6EQVS6kT6Fgkp25K4iTtK1aSsdTxVB4OCQIpxLiqSDVhR28aIEa41sE/Wuq21qmP0aBpdFEVJ5w9/cK0BHVlO6tlqq/hrpnYs7r5ddjHXA8DeeE1xQoiEucR559HIkTL34N6qYfMjnI8OBmy+R44E2GknGl0KioetRlEUpRG1BhMXkyYp+/6GDLEnm7tcpUwYQ4eiss333gAAIABJREFUnKW0f6UhEl4g89CvH+55Pf6vIRTtwFa+e/emkfPb35rfK6V9SG9L0vWzwbPP4vLtq80lRB0MSn44O5AUAydFj9DxtZypjibyNf9KsbnxRtcaKLWQEvguKwce6FqDYiCpzrH87nfm90rJt/QtElLKKQvY95OuXeOv+VgeDlAHg6JkgfvM6SRCNnJSvL89erhJN+S6LTIh1WutvEiyj5wcdJBrDZKRYk+zUtT2ZIu4duBr+6jF5s2uNchOq1Z4GTbr0HSLxKpV9nTgpH375OshjeMWUQeD4jfcHb36GMRqrrqKVw+Fh+OPpxn8KZCy5FIH1/yENJFX6lmyxLUG9Zx9dtPfirjaUOFDkl3btMn8XinHVPbta08PCkzLqZbtyYPr9qQ2jAR1MCjFopbhuOUW3PMAtY9dso1rI5wEt4G2lV7HjgCPPWZHdhLY/NhsGxqDQQGQY39uusm1BnTH01Jw/vlNf/Pxq65ihoSxVootAChuW5dwigTViiOKoJKuP7JI6hOOUAeD4gdU0Y9ryZk/P7s+jdGlnDhsDAZUBn7mTBo5WZD0wqIokjniCDtysziepTBsGEDbtk1/54zBoA7B4iHppd63FzuKYz8BAFq0oJFTiywnt1Dgev5D0YZ8a4cWUAeDorg2ZnnBTuQ6daLRgwKdlDZk3Djc8yGVp+alIb16Nf2Nwob5Ws62nLuHHmpHrgs4HQxx2whdQPFi5Gu/4ETSy5SvAU2x2DymctAgvIwsUKxgsNkmQ2o3FlEHg8KDlAFIDUM9kssia3uR0r4omDZNttNLcrspArUCUJ1zDl5uSH0oC3EBGqlOhJFAUet27dr4a0WzY61bA2y9tR3ZktqXJF04cb0lgBLJ8x/FGHUwKPmhMORHH212X9EmAyaENJBq/dYzZw5exuDBeBlS0LbRkFr9fuhQfj1CqReKAGvSyyKksSILSdvbilYm69bRfBmuRceOduTmwbcVDFQ62KpbF1CsrnXtcCmafalBQC1S8ZJu3XDPU8RgkDDIFB0bdeBrvVLobfMLgA6c+ZFcdr72FyUdF3FkJMC9d9wFpv12r73spRdFtbduuYDbwXDIIXg9KAjJfkvPizoYjFAHg+KWLEcKUSDZcO20U7b7Jeclq26SgzxyE6d3ljI65RQaXRR5SO73PkJRntLrJMsXZul5UWRC5cDwDWx8Al3BIA9f547C0Bap5IfCMP70p7i0QjIEX/uaaw3c0bh+s7atkNpBHFnyuOuu9vTQF5D8SC670093rYEbJNcJFVmi/Es+IlfJT1K9FrXOXC+jp9TBZl6ktA8uW51mL4swZhCgDgYlPxRG54sv8DKwSDEW48e71sAdjetAyoDmAor2GNLXDCn9M3RCOjWBG+ltlHuloA9IrzPfkDJmZ9Fj1Cj3elCN1SGN+XFkqdthw/Kn8+mn+Z9V/kMBWqQiGu5osSFNKvbbD/e8pLLQs9fTkZJHKRNJhZY2bVxroNgiywqGojBxotl9SXZ3yRIaXTBwb/GRMg7FkaWtS4gbQVWeo0fjnj/uOBo9pICN75aE9D4gBHUwKG7R42jqyWq0Fi60o4cLsAa7RQu8DpIiYSv1hDSYm77UKH4hfRybN8+1BvLAfOGs4OL0lrzoFgmZ7L03XsbChQADB+JknHVW/DUp7YNrLrDlljL08Bx1MCj5oTA6psu6qGIwhGIYrrwSoFUr11rEwx3ksVa08Kxt49ZbcTpQIb2NStdPMttv71qDMkOGuNYgLKT3icMPN79Xel4oWb7ctQbhIOUl1DcoVsHccQdehoTVHGlwtTEKG6j9QR0MimMkBMLhnlAdfTRehi5npsdmYERFkcSkSa41CAvp+58lO6Ndgq03n5wxtnWV8kJFoYfN2AyNadcOLyOpbk3rXUr9SWDWLLwM3ZamDgbFMRs3mt0XZ/xatqTThYvOnWv/7tNkJUS0/BUf2GEH1xoojZHuYMiC2kElCeknelHosW6dDD2UhnDZpjPPlKGH5wQ0KirsZOlkccbW9JjKOLJ+mVHDIJPQT5HIshRX22hDtDwactFFrjVQGhOSg6FIhGBbTPMgPU6IJKZNc62B4pK0AJEh2A0GdFRU8hPKSyC3sQil3CixUQeSBoFBg1xroITCgAGuNVAaow4Geey5p/00sGNM//40ephgu41SHDl+9dV4Gdxg61DSPCUOnbMqOdBRUfEDKgMneSIoWbesSDh2sqgBQEND64UenTDSora7Hqq2demluOeXLqXRw6b94TwJyvYKhgcewMs49VS8DIr2l6XOjzySLy2b+DAmbNrEk05anXz+eboMitganhPQqKgoBtQ6bUBRbJNl8I4b3KRMRBRFaQiFg0FXOTVkxQrc8yb20rVN5UzftoOBYgUDRXlwB9dr3Rr3PMUR20m4buNZSdpOahqzDUva1muTNkZxDK7nqINB4QHrHfXBu2qKlLxQDDwhOWykDMRS2kccPXrwpoetl0ceodEjJKS0dQlQlAWFg2HNGrwMCqS0DR9iBkgpKxOS2iiFA1wKnTq51iAbafv9i0bSl3+uFQy9eydfN3EeSJ/HMaAOBoUH7IsoRWedPLn279IHTFt06YKXcd99eBkA4Qd5DAns0uWsYPvnvHk0eoSE9q96KMqC4mV4/Hi8DKWeoozr3Ed9S+e441xrUCYkGyslL1wOBoUEdTAoPGCPk6RYGjV2LF6GFCgM/vr1eBl7742XAVCcyY8J0sti+HDe9LDlEdL+eKo921lP36mF9HbKiZQ21qaNaw38QttwePi2gkEKUpwISaiDwSuEjIoyiKJoqyiKroqi6OUoijZEUfSvKIqej6JoeRRFbV3r5zXYlxKKCZxOJhqy4454GZK3SGiQxzDQeqmH6iv3BRfQyAkBivY1ZAheBgXXXYeXof3NHC2renTPeUN8axs+OBgkzzcb41v9W0AdDHVEUbQXALwIAKcDwHAAaAsAXQBgEgBcAQC/iqJIyCxCCFkMEtZBQHF8UZwOPhoCCp192OOqKD72T+lsvbVrDcKCoo1SyJg2DS/DJjvs4FqD7Kj9MaNjR9cayMKHF/ZqOnSIvyYlL3feaXYf9zZOpSbqYACAKIrGA8B9ANARAD4GgPMAYBoA7AIAlXXkwwDge1EUJfRCxRozZuBlSJkESjHWikx0QtsQKeVx0kmuNaCBKm6K2jFapASbtIm05euubYvr9BWlgg9t0WRL7m67ASxZYl8XJRXhoxEb1wBAGwDYCAC7lUqly0ql0k9LpdJTpVJpCQCcVXffMAA4w5WShYbia3ucAc2yr0vKpFqKHlRICPIofYA11Y/zbHUOpLw0LVvmWoNisM8+rjVwA7adS7dfALw6UqUlvVyl68eNloffJNWfSYyZxx4D6N6dTh8lN0Jmbu6Iomh7AKis27ulVCr9tMZtVwHA7+v+PjWKIssH1ypWiDNcbTW8hnNCnxRQOExMZeyyCz4tKhYtwsuQ0jYGD3atAQ3SX7wOOsiOXOkklWf79rjnqfTAMnGiPdm2SCoPbFkdfDDueUlI+eghRQ+l2Gg7VAcDACyo+vvWWjeUSqXNAHB73T87A8BOtpVSGMmyOkLKy07oZC3nESPs6OGCkE5NWLkSL6MIfU6SU8g1RXX4JrVzzskqtr8l6dq5M052Fkzy4dq2bLut2/Qp0RcqRVGqEDQTdUZlc/8GAPhFwn0/qfp7uj11FGto/IRw6dLFtQbJSIn/wc3QoXgZBx5Y+/cWAS0k28nQZ632J1x87N9ZKXL7nTDBtQbxcK6wKwpSykPnvfSYlEcR7HkKHp35YY2Rdf//U6lU2phw38s1nkkliqJ+Kbf0MpWlIJHS4dVYK4o58+fX/n3iRID//V9eXRTFFtjxScr4ViSylPlWW9nTQwI6r1EUpYpCOxiiKGoNAJVoIG8m3Vsqld6PomgDALQDgP4Zknkjp3ry8W1ACekrshQ9qJCQHwk6ANhdouwjepyqGVOm4B0uLVoAfPkljT554W6/Uvq9pK1NtpC21UNK3acxfrxd+fqVmx5f2paiWKIAI1oi1UdOfmxw/4a6/xtEXFKUGHQgbgrmFIm4gdzXcsbq7Wu+s7J5s2sN6DBdPp00aT3hBLweWb6yDhyIT08CUvqLlBcSrB5Tp8ZfGzsWJ7uo2C43KX0gJEIq05DyorBR6BUMANC66u8vDO7/vO7/Bmel/Ie01Q69AOD5DPIUJTzatcv/LNXgJ2WCj6Uok4GQ8rn77mb3JeW5Q4f4azbYemve9EIHG+RRyikSSaeAmMYa4QLrpOQaM2yeZKEoSjZCmntYpOgrGD6r+rulwf2t6v7/qWkCpVLpzaT/AOCdLAqLwreBTYq+IW3VoGC//QA6dnSthZxBI65uQ6pzCiZN4kurpcnwgEDrth6qfrh4sdl9RSn7229Pv4eCpOCrnGVtktZ3v2tfj6IgZfxUGlIU+6aIo+gOho+q/jbZ9lD5zGqynSJ8fBtQKAzt8OF4Gb6Vm23uvtu1BvbRKN30nHYaX1r33suXlkLDEUe41kAWhx/uWgN5/OY3rjUIBx2fwkXrVslBoR0MpVLpMwB4r+6fiac9RFHUBeodDOEGblSSWbrUtQZlQvJK2/46bEooZUoxGfjmN/EybNOpE19a++zDl1YStid6EiaSVP3QNC/9s8RsFkwo9ssnKMrc5LhdH+pWgu3gRh3P9PjQ1hUjCu1gqOOluv8PiaIoKSbFiKq/f29RH0Uy7Qnie4YyEHfvnn5PXlq3Tr8njV6engArYYvEkUfypaWY48Pk6+KLcc9z20fTrRS2wcZg4NDDJySdInHGGbjnfaiTUOY1pixalBxvRFEKjjoYAJ6t+387AJiYcN/Mqr+fs6eOYo2kQfqYY/j0CAWbX7l798bLkPLiQAWF08UUHya0FMyZ41qD8DjnHNcalDFtw23bxl/be28aXRSZcL0UX3aZPdlSjpj0zcGwbBnu+UMOodHDBzjr1rd2pMSiDgaAh6r+PqrWDVEUNQOARXX//AAAfmRbKS/wzRAkDcRnn82nBwUSXgBnz7Yr/5RTcM9nPZlCQpkmMWgQwMiR6ff51i8VOVC0neYBHU7F6SzB2h8q+9W1K40c13DYc5M0JkxI3gYoaaVFkViyBPd8mq3UcThctG6NKLyDoVQq/RwAnqn759FRFNU6xPkMAKjM7K8plUpfsiin8CElDoBP2J70mO6NNtnD6posZZV073e+k/68Dn6KD/hwzKUPtqUClT2WsgJF4aOIDowttrArv3Nnu/JDxYe2mLTqrYIP+bBM4R0MdZwK5aMnmwPA41EUnRNF0ZQoinaKomgdAFxRd98fAeAqV0qKw7cOJEXfUF4ApZTn/Pk0cnx4mcCeYmJ7UkWN7WWoUtowBaZ5kZLnuHg2odhHX+nb17UG/vDyy+n32D6WWrdI5MO2HVyzxq58xR0mW6p96w8WCGgtY35KpdKvoig6CADuBICOAFBrw9wfAWCPUqn0UY1rxcS3DmR7kJbCoEEAr75qPx3bZWbavlq1wqd15pl4GVJIqpeOHQHef59PFywXXhh/TcrEWgqmeUm6L6TyCAmTetG6awjHmH7LLfbTkMQ22wC0aVP7mmn7mzePTh/JbLedaw3K+Da39cGOdeniWgMv0BUMdZRKpUcAYAwAXA1lZ8InUI638AIArACA8aVS6U/uNFSUKpIGDQ7nQpoOvjFhgl35WQZNbLnuvz/ueUkMHOhag/BoljDs62kF7pASg0Exx6TM0/qUT/W2bl38NVPbgT1lRgpp9WZSr8cfn3xdyrHoGuSxKTZPUQsEdTBUUSqVXiuVSqeXSqXhpVKpXalU6lIqlbYrlUpXlEqlT1zrpyDxaSBPQ0JeJOhAhaRBDatLx47x19avx8lW3ELR55IcDJzE5YWqL9peml7h0kvx6aRhUiYh2WNf4Bo3JNTtgAEAM2bEXzcti8GDafQJgbSTLJYv59FDEhLaukKCkJmGojAgZYvEwoV8adlEBwL/2GMP1xrIoohtuCh55tpXfuyx+HQAilMvPpFWJ59+ipdRNKSUhwQ9+vVLvq4r+OgJZf7tAepgUBRuhgxxrQENtr+EUgVvNEHCZKOCTV1at7Yn2waS6kU6pmUlZYtEKPToQSNH2zotf/iDaw3okPBxJC2dlSt59PAF7c8yOf98nnS0/tXBoBSITp1caxAWtg3osGFm9xUxAnZRkBJINCSSylRCDIbJk+3K95G4Ezeq8SW/V1/Nkw7XFpk0bPepMWPsyjfFNPaPlHYqQQ8JOlDhS+wn03llGkWcO2REHQxKcUg6hpDT0Nue+HTogJcvhRNPdK0BP9j2IWWPvcKL6YRHyqQ2rp326cOrhw80F3Lg12mn4WUsWoSXccop6fdIKTPbdOvmWoMybdqYRdensD9jx+JlKOaYjC2XXEKTlpTxCYs6INTBoCAoWgfafnvXGtSTZIQpJnA+IeVLlUKP7XoxkT9qlF0duJGyguHww+OvbbONmYy+fWl0iUPtQkMogs5RlOmee6bfI8XBQHHagC/tcIst0u+hyMsFF+BlSMCXejVhxAgaObbHIKoyL9r7Tw7UwaAUB6xhOeooGj0oSPLgt2vHpweWNF0pjgGjoGdP+2koMgltIiHFwZAUHNF0ue3MmTS6xCFhywjX8yZwrS4ZOjT5ukm9JK1YNEXKC6CErWJSygKAJj6TpPzYhCKfO++Ml6EUDnUwKAqAmRFu29a+HqZMmuRaAxp8GeQPPpgvLV/KhAMJZRGagyEJzvJu0yb+2qmn8umh+IdJn6TYKibB/gCk65HUl7h04JRjslLCNSGtTDngANcaKB6iDgZFMUXKi0ba2clS9FQU6Uyf7loDOkwnqxQrGPbd1+y+ONJOM+naFSffR7D1ona/uGC3g1C9DEt4qdYYLvQ0bw5wzDGutZBFmr31xXlkEXUwKAo3WMPTsmXydQkTTQk6ZKF/f9caKLWwPUibBIuT1JZtxxvZckszGV/9Kl4PCpK2inFM8CStavNlQitl25sUTMojLfI9trxMnh89Ov0eCQ6Grbe2K58SX/osgF9bbxURqINBKQ4SzpLmwKfJmZRyT/uS7dNe7KJAUU4dO6bf40t/otDT5AivCy9M3yOfRq9euOcrLF0af42iPNLaWNpqMqq0iraCIS0vXHmVYosPPNC1BmZfsKWUl8lJWlJ0VZRAUQeDUhx8GFB88RLbDq5WwaTOBg/mSUfhR0K9hPTiRgFFf9txR7wMAID27WnkxMG5DDYpZkDR2uDGjcnXi+ZgkHAihkmcBynBIk10lVK3SkN8qZfPPku+XjSbXQN1MCjFoXt31xqkM2eOaw3MSJvwcAaEOv10XBqTJ+Oep8aHdlokfAgolgVs39y82b0OUtKgYpddAFq1ir8e0mTVpF5eey35ekjlYYJPbTkNKX0/qb9x6RBSvaYxbZrZfRTBWTn49FPXGojHk5pUROLbIJ+0zFDKvlCKAadbN7yMNKjKYuBAvIwuXXDPJy2zrsA5EZCwHFYKEiZgvjgYuMrKN7vvA/fdl3w9pDKneIHg2jIiwf6YIGVuQnEP15GI2G1avrQNKXraXm2miEMdDIp8Vq+mkWPbY22KbYN/wgl25ZtgOuG58Ua7epgg6QVy113ltFOlTM+erjWgRcqEU6knzSkckoOBov2FVB5FI63+16zh0UMCaovDRetWHQyKB8yb51oDv+jcGeCkk1xrkc64cebL5nzHdEI8dapdPZTsXHWVaw3CQydf9HTq5FoDM3xZAg0gZ2VASKTl1yTwLjYN09NyioLJCSGKkhGPLL0iDtOB8bjjcOlwTEikDPJUesyejXu+c+fk6xR6LlmSLkfKfk2uL2YtWvCko5gzZoxrDcwwbaMcfWrUKPtpSEDKuAEAsHataw3MkFRmaehKiWxIiTvgS71J6QutW7vWQAkQdTAo+TE14hdcYFcPpSk+DLBSBldJYJ1xXBx/vGsN+AitnWLzY2JbBg3CpUFBSPVmUuY77GBfDwp8WsEgpQ2l6eHDeF9BQpma6IA9uUNCPiXhU79XSNAaV+yyzz4AffrgZIRmqEPLT144yuGuu2jkcNVZjx486WA591zXGhSTpHaodiVcTF4gfZnAcx09TIFPL+4YOI+XlLIqUeHlsstca8BLUWxHAp6MSIq3cEWMxiJlQJKiBwcceV2wgEYOtg2GVq/9+7vWQHEFVwR/pZ6QytPEFg4YYF8PKVBsK5AyvkhppxTlUSRHCIce48bZT0MRhToYFLtIMaAUUA2eHF8hOZZBY9m82X4abdsC9O6dfE9IbVQJm/32w8tIau9SXhCUhoRUL5Ji3oSCTw5wCeOtBB2omDiRJx2f2lgaHEE+JeXXEepgUOyincwNPkzQfv5z1xooCh+nn46XIeHLLsUKhqOOotGlKPiyasQkICrXMZUU5UEhw4c5EGfb8WU1Rhppq3O5Al4W6VhPKtatc61BIVAHg2IXXarmNq28cOi4aZP9NACKM0ksGr7VyQEHuNagjOs4DgsW+BOQkAOTGEUSnAcm3HYbjRxf8msCx/izciU+DQqk2OTQ5oxJzJjBk46U/FJAtXVWSUQdDIpiytSp9tMIyYinYRKfI5SJQkgTZiUfUo4Cc71F4v77w+nXFIwdm36PSb20a4fXBcv48TRyFi2ikVMU0k71mTwZn4Yv/YmKUGJ/UaXBNYfZZZf8zy5eTKeHgkYdDIp8pLycjRhhPw1fBnGKY7O4op6nDTotW/LooRQbX/o2BUn9n6scpIwbFJjkJSQ7tnBh8nVftowA8Kzi7NIF4IYb4q9TbM8qGmntp0j2nIs99wSYMiX/81JW8igAoA4GRSmjWyT44SqHZcuSr2+zTboMKZPVNLRtKWm4DgAbUhvl2gLoi/2h4Nhj/VjtIy2NNm3ir/XsSZMGFiknCfiydVcSHPl9+OH8z15wAcCgQXS6YNl+e9caOEcdDEp+uM5ODs2Qh5Afigkv1wqG7t2Tr3OsTOFCysRcUVxjYmdXrbKfhtKQtDLDLJGmpkiOnTQo2voFF+BlmMAx76QI8sgBVbBJjr6AmRN260anBwU77+xaA+eog0FRAPwaDDjg+ErJ5WBQGrLddq41KCahvKxgl6dLsXEAfC88ip9I6bOS+kwSaeUlpTwpMAnOqvAhrW350mctojN8JT/agfKh5VZGHQz0mLStffaxr4fCj6ldUftjDsWk9etfT74u5euhFPr1c61BPT71FR905WrHHEehDhuGT0NRAkZn+IpCRe/erjXgw6cgj4qSl6VL6WSl9Rns/mSuyXtIKxiwmOTltNMAtt0Wl06RHAzTprnWgJeQTjFKywvVcv00itRf0pASf8M2IY0rgaAzfCU/IRlxCuNEcQZ4kYwk12SDAhM9kqK4S8mHko0ePVxrQA+2LRbJMUi1l/vXv8bJCGmsTUNtJT8+xdO65x4ZevgCxRGlipKDAs0UFMUyu+1mdl/S4CblzGKOAdinFxWT8kz6SlmkF4SQMOkHvh0B16FD/DWOFw0pk3sK55FpXpo1A9hjj/wy1H40hKo8evXCPT99evo9Awfi0ggJir5/0EH4dAYPTpfhwxzKhChKP0lLiq5KUHg0w1e8RA1XU3x6sY6DYtmdSTn41H580lWh47LLXGuQDexWDJN+y/FCfP75ydcplmun5YOrz4fkYJBUZtix2CQvl1+OS8M0naJAURZf+xpehk+kbd/V9qVYIIA3HSV4fDqLOo3Jk3mOErR91v3FF+PkA8h5UTFBB2B5SKmTVq3M7mvRwq4epmBXUEkp9/POc61BtrLA2DIpdrBoYMt9yJDyf66haD9StkhQpBPS0dRKGSnjkvIf1MGgyCeUydWCBQB33518jy8TfJMlhmn88594GVz40gYltI2Q2GILOlkjR9LJqgVXcDQpjkFTx44U1MFAB1V5YFe5pOmx557Z9Mmrh+3nTenUiScdLL7Ms7gIIa9JMbAUJ6iDQVE4mDcP4DvfoXkxx0Zxl8KPf5x+j08Dnw5w4dGmDY2c88+335Yp+ryJjObN8elIgNu2qINBHlib7YuTK62tU/XptWtxekgilBgMJvikaxwLF7rWQGmEOhgUBcC+gQ0h7gI1oX1FSDvvXvEPk4BiJmy3HY0c22zalH7PggX29fAFLvuk44cdsPVHEX/FZJUUdqxMe1mm6tM77EAjR6HFp3lUXtq3d62B0ggdtRSFA1MDTzUQ+DCghDZplvASyVnvnTvzpeWKjh1p5PjyBXrz5vR72rVLv8eX/HKCKZN776XTQ6kHG8QTGzAVAOBb38LLAMC1L5M+bTK2pDlLdt3VTB/bmOTFxBb6wpFHJl/3Yb6YxPz5rjVQahDYDF9hxaezkxV5mNQr1RJ1LEuXpt/D5TCRUiYUJ4lIR8qxsVyYrGAIhdWr0++hPEUC0wao9vJLQNIpElgo8jJnDl4GBZMm2U9DythVNLp3d62BUkDUwaAoAHKcGKG80FAFi5NSL9hI4JT1MXQonSyfcd3Gs+DLy84ZZ+BlAPhRN7Nn42VwOdD1xcwO2CCOFLRqBXDcccn3hLad0DY+2B9FCRx1MCjyCWGwoBz8Q5lIhJKPouK6/ji+trvOYzV77GE/jbQ91MuW2dehQpcuuOcpAtthTxmoJoRxTApUZRlSnUjPS4cOfGlRrjzKi6SxIw2fdFW8QR0MSn7UKNFjUqbSJxKmFKn9UOb197+nk+UzGze61sAcij6bFlCOIo1mzQDOPTf++jnn4NMw5Zvf5EuLg7j6CcWeS4OiXCkdTIoZ2h/40XasWEAdDEp+uAYC9Tb7h0l5hhbkkYsvv4y/xtmO09Lq3Rsn/+qrk69zOBikbFnq1w9gzBgaXdJIynOPHmYyKMYG26dVUDhzdQWD39i2l/Pmmd3H4QyRLl+xy7bb4p7nWEHnEy1auNZAPDrDVxTFDepgCBvsF+jTTku+7lNAQuyTdM6RAAAgAElEQVQLRKdONHoo/qLHsPGDdTBRxPmgoGjOAXXmNeWGG+KvmbQPKSeA1MJFfRetT+VAZ/iKXTg64YgR9tPgYuedXWtAA9cJI4pcdt/drvyuXdPvWbfOrg6mYCdAnEHetF/aIa4NmJb3oEF0uvgO1QvF/vsnX8eelONTnyxSvy9SXivMmBF/DTu+FLE8lVTUwaDIJ20ycdNN+DSkGMhDDgHYckvXWvAgpcxDQtIWCdt07px+z5IluDRc57HC3LmuNchGUb4ghrZFYuJE1xrwcuaZyde7dUu+LmULVRr9++Nl+HS86C674GVgSSuvAQN49ODAB9umsKMOBsV/0iKfS8B0cG7RAuCFF2hkKXSEVOYh5SVpX+mwYXx6pIGdgC1fTqNHkeAI0BdSXwLwJz9UeqbFFJFSHlg9Bg9OvyfNRvXqhdOBk1NOca1BOpMmudagnqTVDYqSE3UwKPKRMshjyJKHjh2Tr3N4iznSCKFeTZHk4ZekCxbbcTykfKE0Ca5IVa8UeZbQxtJ0aNWKR48KEsokFEzKkuKrfRpFGcO23BJg66150qIo07Q5lIR6k6BDhdNPxz3vOi9qW0WiDgZFAXBvIIvIFlu41kDBIGFQT9LBVL9TT6XRJQlMWbVtS6eHUo9J0ETKUyQ2bza/1xUS+jQFw4YBzJyJlyNlXuBaj0cfdZu+YheTeEaKkhF1MChKiKTtHU2DY0LDeYpE2l7bIiHlq7xtTPN55ZV4GTYxLWefAspxIC0wHra/SO9vkpZZP/ssTf0PH46XEQKcTk6Kdi69r/jKzTe71kDxCHUwKPlRIy4XH+JScDoYLruMLy2XmEyqqfqthP5PoUPz5ngZaUgoK06Kll8FYPp0vrTS2pfJliITLr00+XpRnLUUYzWn41JCeXLEgOHmyCNda6B4hDoYFAXAvrGnlM95ZJ1NOB0MLVrwpaXwYXsiWZQXCKU2lHbUhzbgw7jBCVfcgTRc10socVkquC5PKTpkxUedFWeog0GxS9EMksnReVgkDdQYOL+2K/XoS7OSRGgvExgoYzDEySraGOkLnI58iv6C1SXpec6PAUXZIqH9XgkcdTAo+VED2ZQVK1xrQAPHAM05aXENV18p2haJdu3irxXtGEKqVTo+5dk1Wlb1cJZFkVakTZzIf+JJY3zbIqHYIa4OtW6VGhRohq+IZP161xqUoTKQSS88poRgrE1ePn06RSKEOgmRlSvjr0lwgHAye7ZrDZQkfGiPPugIADBnjmsNaEkaX267jUeHpLqX4qw97TSz+yhXHtmCQgcpjjbX5ZnHbi1bRq+H0gB1MCj5oZiMzJuHl6H4SSixJEyQNHEP6bSBwYPjr0nQrwJH/bdsCdC9u/10TJDQ3n05RcK0rCSUKQDAGWfU/p2zv7n+ok9NXN22bg0wejSvLrXgXG2Y1I569uTTg4IJE+zKv/deu/IbI2lMxbJiBcBee7nWImjUwaC4RYoHlgrdZ2tOSFskpNQvpx7XX8+XVhxJL10S9jVzUxSHre2JuykUDoZLLqHRhQKT/MQ5GKQ4QLKy996uNZAP5woGX9tRLZLs1AUX4GQfeyzAHnvgZBSZnj0Bvvtd11oETUAzfMVLunVzrUEZn14kfNDVRMclS9Lv8WWyIUVPTj1mzeJLS6HhuOPS7/EhyGO/fnblm3LggbjnzzwTYMwYs3ul2P3evV1rQMvhh7vWQM74YZOiHVOZxDnnAGyzDU7GTTfJWckjxTYpolAHg2KXNMMT0ldsAB5DyzF4cuRjyBD7aXBRxAG2eXPXGiQjZd8wFsr+PncunawikFb2WV62a8lavTqcL7sS+koeOE5+ysvVV7vWoIyUuqXSgyv+U9xHlMsu40m/KLiwjdLtsQACe7tTWBk3jkZOmzY0ciSgWyTKmBhfCc6lpD38WZBSv1L0UBrCNRlJS8fEKeRDG/JBx8b4MCH1QceiMGsWwMKFrrWgQ5LDl8t+TJrEk46iCET4JyhFNF268KQjLVhXEps308hxTVGOqfTxRUXhQ0L7kKBDVmzbDx/LJHR8rROpej/xBO9JS7bLQdJKHa65h9S2RY3rfLpI33WePUDADF8pPGkDik9fVYoYWC4vIeVTSl6k6CEB7P54RS5c7ZwyHR/GMUx+fcifT1A5F846y+w+H46pNCWtLUr4uBESrucdukVCJNrLFIWSTZtq/05pgE1lJcU4kBB92PWglAUOXaUEbPKJpEH+oIPw8iW00SwTmTR9i3Q0LAWUk0idkMpk2DDXGthtGyeeaE82N75tkQAAmD274b/33ZcvbUVxiDoYFAUgzC0S69fHX/va1/j0iEPCVwSuCcv48eky7r6bRhelTJYglLZfMqTEYOBCwhYJaY4SCXVz9NH2ZEsrb1P696/9u2/5ka6vJP04dbnqKoCOHct/d+mSPcDj9On0OlXToYNd+UphETDDV4JG0qDCgemRYxhMJ6pxxwh26gQwahSZOjUZPTr9niI5GKZPB5g6Nfkeii8bRetvVEh27vhYp42/2lHjY5lgoXBQ7LUXXkZRkOAQyoJNfSn629578+mRVhac9mPMGIAXXwT4zncAfvMbgOHDsz1vcpw3hrvuwssooj0uYp4zImCGrygp+NSRd9vNtQbpxH2xoWT27HRniwQHAxdRBPDUU/bT8W1SbJMsdmPiRIBddsHJsAV3nVLk+bTTALp1w8uJg6teevbkSYcLtQ8yke4coODCC11r4I6ttgJYsACgb9/sz7ZtS69PNSE4HTUGg0gKNMNXvMWnjtysmfw9diblueOOuDSiCODZZ5OX35k4GIYOxemRBufkq3VrgPbt+dKLY+NG1xrIJOuXpVCh6BNdugD83//h5cTB1W8HDuRJxwSKPBfhRbaoxJW/lPkTxYeNIrYxKfWnKBlRB4PiHg4DesopOB1WrTJPq7LfzmdWr8ZHse7QAeCEE+Kvm0wWDjkEpwMXphMfCUeBffGFXR04kbDX34SixWAAKH+tCynAHBZs3SQ9b+oIkRQjSKnHtiPdJ2yfZkFBUgDtIjJ5stv0x47lT1NKWxSMOhiUYnDyyfmf7d0bYOVKXPpZjBFFJHgsI0YAPPec3TRM8tGihV0duJH0AqjQcf75rjUoFlgbOGgQjR5SMA0cZ3PbSmhwbuE76aSGS+FPO40v7QohvTDZHmfXrbMr3zfWrHGb/vLl/GnqXC4VdTAo8nE98C1ZUqx4ARUmTwY480ycjCQjHFKZum6jSlM46+SCC/jSSqIo7RB7isQtt9DpYorNujH9opq29W3AALwurhk3jkYOZ1/q2BHgZz8DOP74srOI8pQnqsCISj1pAZuLhskpWbZo1qy8JU8RR4ZzvBQlByFMeKXlIZSJgLRyDQGTMg2l/QDIyUuWIzGLhK36wdqOnXai0SMLEtpqmlP38st59LAJdmtfBe7xafRogBtv5E3TN1q1cq1BGZ27yMHF9gjFiIA+ISpOwGw9MIViYuZ624GvA5JNvSWUCdcxldTpKX7hUwwGH9poCHFusmKzDU2eXD5Gb9iw/DKktBuqcgplhZ1vNoEiBoMEZ57CgxS7ozQhEAuqOOPiiwGOOsq1FvilnS1bAkyYQKOLJGods5Zl8NWo47RICEoYUrmHlBcOTMpLylfCJM47z7UG2ZHcVr/3vfIxeko9kutLURRFOOpgUHB07gzwzW8CTJmSXwbFS9fatXgZt92Gl8FBlolP79729MAS0gTOp7yE9HUnpLxwYFJeRx0lP7hqCLECFNmEsoLBp7EJIFlftfdKY7RNiCUQC6oEjckASXHM07bblldk2MC3Qb6CrmCgpYh5VnBwT6C6dAG49VbeNIuAToT9Qm11PVoWDdHyUJRU1MGghAHV5E3COeFFGbwk5FOCDtwUMc+uwdinu+4yv5dq68DChTRyFD/w0SZcdVXt36nmAnfcQSNHyYbGYFCygLVdt9/e8N+XXIKTp/wHdTAodjHp/DfdZF8PU3wYmHzQ0QQJk1ruII8KLRSTUenssYf5vSNGAJxzTvz1UMrER0Ive+78HXFE7d+PP55G/ty5NHKUbCTZ9FDmPooc9t0XYJ99yqfP7Lhj+Vh6hQR1MCg0JE1q09h/f4B58+h0qYXp5OeQQ/I/6wucQR5DegGk2JeuE6Rigqn31q2z3X/ZZfnTUuxh05YWkW7dAFatavr78OE08rP2O6n06uVag2xQtHMJwZQVP2jXDuC//gtg40aAn/wEYMstXWsUDOpgUGiYNw9gr73yPduuHcCjjwJs2ADw/PP5ZKQNKKYDDsXkpNbg4+uApDEY6kkKAmqal02bSFRB6xEKRcuvYo62DXN8LasDD3StgWzWrpUfsLUx6khTkpg8ueG/ly1zo4eSijoYFBqaNwd4+OH8z0cRQNu25WVKeSjSoOTrZLAxvuXj0EPjr0lxMBSNIvV7xW+w9k7belPatHGtgRxqta/jjuPXA4u284ZoeTRkzZry6iUAgJkzAQ44wK0+SizqYFDokPzCKFm3olLEOlEHg1yK0B5Hj+ZNDzs5fvzx/M8OHIhLmxqbWyQGDcLJ9pUi9FklO1ttZVe+tjt3TJkC8MorAC+/DPDkkwCtWrnRQx0/qaiDQQmDnj1da0CHpMELa0RnzYq/JiGf3DpQBSCLwyQ/OjDyI6HMjzgCoH9/11pkY9ddAVasyPdst24AJ55Iq49Uund3rYEMew4go6+5YNw4e7Kl1K0pXbuG0/d9K3sOunQpb2fOu+JZYUEdDIpdshrHPn2a/mYyeercuTjRX32aQCVF4pYwcHKfInH22TTpKWVCCiJqm1tvda1BPvr2zf/stdfS6SGVuOMas+BrX/FVbxuMGtXwxJmVK93pgoFqfnPttQCTJtHIUpTGqO1JRR0Mil2mTMl2f8+eDQM3HXZY2Vtpwtq1AI89li09EygMiSRjxHmKRDM1MQ3o16/8dcUlHG0xa79X7NKunSwbxEVIeY6zxVLyOHasaw2Uhx4CeOQRgB/9COCSS1xrkw8qB0MUAUydmv/5wYOTZStl8gZ39x2fPvQ5wtvZfxRF7aMo2jGKojOjKLo/iqJXoygq1f331xzyRkdRtC6Koj9HUfRpFEXvRlH0TBRFx0dR1NxCFsLkiivq/+7bF+DII7PLuPtugPvvB3jggeTI/Y2JIoDddsuenm9wDm61jOi3vkUjOyTnQ5Y6CWk7Ty1atCjGl2NFkUDW8WDOHDt6LFhgR24S+qLXkObNAfbcM3lrYh5czzkUueywA40cXd0ZHD6/OD8CALMoBEVRdCwAXAcALat+bg0AM+r+OyqKoj1KpdI/KdILmjPPBBg6FOD118tR9/MEYNliC40Ma5Ptt8c9v2gRjR5FnRy6zrftCdzPf253P7CPuJ40u2pz/9/enYfLUdX5H/98s5CdEElCIIsJAQxJRrawmTAkLAoRwhYWWQMDkVVkF1xZBBkY4GFTloELyGIeEEEUkVFxQEGiPDMqmxB+IGEABREiEJZwfn+carvuvdVL3aruWvr9ep56btXt6tPf7lOnuvpbp05l/b7LpNZnGfczXrCgd0+/NLaPvCSM2ebKK27dlmFbKMN7aEbRBqrN+jiuAIqcYAjX7t8k/VbSpyQNj1WI2XxJ35HvzfGqpG9K+o2kj0k6QtKekraQdKeZzXXOMQx8PWbZnMnIuzztjM46K+sIvDx8Ju0eg6HVmomjlSNsDxmSn+RCXuoEkPKzPbYijjXWSL/MZuTlM0V6ivCDmu0ORdhOM5aTlHOf3CJpf0nrO+fWdM59RtLrcQows4GSLpP/HN6SNNs5d5lz7lHn3E+cc3tJujJYfY6kg9ILH8hInB+YrdyJlulLukjv5aAW7sbS2l423TT563EAgDwp8/bYqssu0HkYuBdFUOb9eUoKm2Bwzl3tnLvVOfdsgmL2kFQZyeU859yyiHVOkfRGaB6I76OPml+30ZcoOzYkkdV9oxHfiBFZR4C8INnbW1HjRm1pJo05Vmq9rAetRm4VNsGQknBf/q6oFZxz70haEixON7MNWh0UWiDrA5Ef/zib1036vlv5BZ2Xa3bTkPX2VZFGHEluZzhhQvLXT0u762Ts2NqP9bUdffe7fXseyocfS81p9+dU1NtB5lWrE+DDY11FHa1Mxy5xhS+BHj5cOuCA7GLJEvvjhjq4lUjylz1I0tPOuVfqrPfL0PzsFsaDNOywQ7rlpfFD5a23kpdR0c4fTq08g5qXH+Wo2nbbeJdQXHBB9+Vrrkk3nkYGDmzv69Vz7LHpl5nWLcD60tbSOBCnB0Z61lwznXLysN/dfvt0ysnDeznjDOmkk7KOojzWX7/2Y2n8qNtzz+RltHO7y8M2Hnb11f7ucLvuKt1/vzR4cNYRZYMEQ0Mdm2Aws+GSJgaLTzVYPfz4hq2JCKk5/fSsIyiPL36xe7Z+4cLsYimLPH8xfeUr/i4uzTrmGOn446XZs6VLLvEJinaaMUOaNKm9r1lL0mTHsGG9/5flweXNN3dfvuSS+GWceGL397DPPsli6mSXXppOOXnY/1x7bevKbnebGTJEuvBC6Y47uv//8svbG0dSUfufijifadIf8GnWX9Slqc32PkgjwZqGqPaa5UDdY8b4Xo533y1ttVV2cWQtD/vRnOvYBIOkcF/e5Q3WfTE0P7HmWhHMbEK9SdK4OOWhCVmfNctbxjmJsWN9N+1PflLaeWd/IJWWMn1OZXkvcRMEQ4b4H54PPeQTDe3+HMyk227z93+PeqzdsSRx0UXdl487Lll5Sc2fL335y9LMmdLixdLhh8cvY9y46v5j/vzePV7QvC23THf/G9butjJ5cuvKzurAf9dd/cmNmTOlo46SDj00mzj6Kq1ta8yYdMqJEnc7/fDD3v9rdvvIc4KoFb3lgJR1coIh/Cv0Hw3WfTs0Hzet+WKDaWnM8tBI1pnFVr9+u9/f5z4n/e//+nEk0rzFYbsPag85JPsY8i5Plxw0a+utpUceyTqK5IOTbb65PzM1aZK0007Z98QaMEA65xzpD3+Qrrqq/hnOevbf3+8/fvSj/PQ2KSKzdLrit2Kfl9V+NE/774EDpXPP9e3lyiuloUOzjiiezTaTzj476yjqi3vsE5VgaNbsHF8NvfrqWUcANNTJCYbwhUPvN1j3vdD8kBbEglbL04EIvHYPlLTddq0rO86BD6PBI4qZ9NWvSi+8IN17r7T22llHBKBTmPlL5P77v6Mfa1YeepNVJEkw9OvH2Bpp6+qq/RjHLqXT0iN8M3MpTItaFN7K0PxqDdYND2v7bszXmdhg2jxmeWgkakfVzrP+SXeUnbKjbff7LOLZ+biK9B7THH16xozuywMHShNjXc2WXKe023brOe4LvSDSV9Rtt6hxd5qsenOsWtX7f3FObOT1bhFF3e732qv2YLVZ9zxG6nLaetpiRWi+0WUP4b6hjS6n6MY5t7zeJKne3SvQF2XfURX1y6XM4tRJK+svzgCNWfvKV6T11ot+LO7lAYMH+9GtV1vN3+bsmmuiz6SheNZe2186YiaNHOm7nwO1lP37H81L0oNBYltK2/Dh0l13ZR0F2qTVR2Bp3HHh5RTKiPJSaL7RzdvDp8JerLkW8ivJj7q4zz3oIOm66/r+ep2iiImSUaOkN97o/f+8XCJRpB/V06ZJTz4prVzpB5d87DH//379pAUL4pd3xBHSgQf67Spvt87K+kC1iG0t7Ktf9d2V+/f3CSRAKv52nUczZ/b+36hRzT8/T3Vy2GHSkiXd/5en+FD1fqMr1VE0Le3B4Jx7KoXpzRbFtkLVZMG0BquHH3+yFfEgxz7zmXjrt/tWfUXV7i/6NG6pdOaZyctopSIlGCQf7/Dh0u9+Jy1b5hMOH37oeyL0xZAh+UsuZGGbbbovn3xyNnGkaejQbJILG23U/tdsN350oWLUKJ/Qk/x2cdFF8fbHUcnUrLavHXfM5nUR3w9/mHUESFknXyIhSQ8Ffz9hZvVuFxn+xfirFsaDPLjuumpX8z32kGbNivf8qC/TNA+M45wNzfOBY7uvb5wyJXkZG2yQvIxWKtIlEj2tu67v1ZDnbbYoLrqoetZx2jTpmGOyjafILr+8XKO2l6l9lem95MlZZ0nPPSc9/7x0wgnJy0urB1fcOztEHWOwzeTTihWN18mTL3yh9mPbb9++OHKs0xMMPwjNL4pawcyGStonWHzCOfenVgeFjB16qPT009LSpdIdd6RT5sEHp1NOmeThiz5uDJ/4RPLXbGV3+X33bV3ZKI5Zs3xvkEce8b1DPvaxrCMqrjlzpKeeyjoKNCvry5HKYsqU/A2ouummWUeQD3k4duqrWu2z50DNeXfqqdH/X2MN6cIL2xtLTnV6guFOSc8F86eb2dSIdS6QNCo0j04wdao/SE9rRz4kxbubFvnLJW/iHoxOniyttVbv/++2WyrhJHbccVlHgChZ/OhZay1pyy2zG8G9TLhlaD7xXYi44mwzaVxWie5qfReuv35740hq/PjoE05//KO08cbtjyeHCnbBbpWZrSdpTo9/V+4GMTzi9pY/cc51u2ODc+4DMztO0g8lrS7pV2Z2jqRH5ZMKR0jaK1j9IUk3pfcO0DJFP4PRKQdNRX2ft90mzZvX/X95uF/2vHnJunLn7WxV0UQNjga02vTpycso6r4Y+VP046+w3Xf3l5iFezDlfRymovroo6wjiC+qZ+D48e2PI6cKm2CQTy5cX+OxNSMem6eIW0I6535sZkdKulzSWpIuiyjvUUl7OOcibqoLoE+KelAbNc7BmDHNP79VB2BxRvqOUoaBALO0887Shhv6SxOAnubMqd4pJYkTTpAuvtjPz5ghffrTyctMKqt9eVG/QzpNnuopTiz9+/tLZW+8UXroIX+HsJ12al1snayICQbU1emXSEiSnHPXSNpM0jXyl0yslPS6fK+FoyTNds69ll2EQAnl4aAjDzHkxejRWUdQbP36SQ8/LF0WlaNGxzvjDGnYsOryFVf0rZwLL5RuvtlvZ7/+Nfsw5F+RezUMHy4dfbR0yy0+idzu9lbkzy5KrfeTxiDcyJXC9mBwznVJ6kqxvD9KWpxWeciZMh2EleULhzpJV5k+zyyk8fmNHCkde2zvsTDysH10qoEDpQ8+qC5ndSnQWmv5ATdvu81f1rBwYd/K6ddP2n//dGNj34FOMTVqqDW0Ta3vwr7uD5Fb9GAA0LmKNrBQWnbeOesIgPa47bbuy9ddl00ckh8U7Otfl/bem8sK0lCm91IWEyZkHUF3xx5bnR861PdGKLoybvcDB2YdAVJGggHlEzVq+mqrtT+OsDS/EMry5ZLF+zj77O7L553X/hjy4MYbs44AaI899pBuukk6/HDp9tu5R3nZ0VsoW8cck3UE3V14oXTWWdIRR/jb9o4YkXVEnY322TEKe4kEUNPMmb4b3LJlfvmTn+Q2Y/BOO01atUp6/HHp0EP71oMhKjHSzi/N8eOll15KVgYHWb1x4FNOZtKBB/oJ0YqatC5q3GWW5E5GFddf77+f0zBokPTVr6ZTFoCm0YMB5WMm3XOPP3O1cKH0/e9nHVE8HDS1zsCBvovykiXZXSaQ9IdsrS7ebDf5RfICSB/tqpwOOijrCPKjbN/rtNmOQQ8GlNO0acVLLLRC2b6cIO2wQ/T/Bw9OVi7bClB+tHPkXdStoDsVP8hRUPRgANohq4M6vpzKp1+N3fbXvtbeOAAgSyRLgGLhmLRjkGAA2qGTd6pnnpl1BPnSqm2hU++IASAZfqgDaIdOPhbuMCQYgDLLw4HjUUdlHUG68vCZolg4qALQqdj/AR2HBAPQDp38o3TMmKwjSNcmm3RfHjhQGjs2m1jSxEEggL7o5O83AM3bcsusI0CbkGAAWmHSpO7LjIpcHkOHSpdfLg0Y4AdWvPbaeINSff3rrYutWfwgAJIp020v2R+gldi+UDF8eNYRoE1IMACtcNVV1ftBH3aYtOmmzT+XL+PuTj896wh6O+YY6e9/l15/XTr44HjPXbiwNTEBaJ+RI7OOAACKZwA3MOwEJBiAVthpJ+nPf5Zeekn6z/9Mt+z589MtL++23TbrCKING+Z7M8Q1eLC0zjrpx4P84vITAJ2K/V/fbbFF1hGgFrbrukgwAK0ycmRrfkjOmZN+mWivWreazBI9Z4DOlLTtL1iQThxp4KAfZTJliu8FW/Ef/5FdLEAMOTzKBVAXPwSLj4Pg/KFO0AnS+P64+ebquDObbirttVfyMvuC70J0gmuvlX77W+mJJ6QTT8w6GqApXAgDIN/K+MOvjO8JQGfYf39po438JYDbbpvdNdXsR4uBRFAyZtJmm2UdRXrYHjoCCQYAAFqJH0Ll0+kHyTNm+AkAgB64RAIA2o0fnADyoqjJkqLG3Wn4vgM6DgkGIG84aCo/Drg6y8SJWUcAeHy/AABajAQDUGYcTObTJptkHQFa6YADqvMTJ0q77JJdLADqGzu2+/KwYdnEgaohQ7ovjxuXTRxlctpp3ZdPOimbONARSDAAZcaZ8ny64ILuyZ9LL433/EmT0o0H6baVa6+VvvlN6ZRTpIcfzudtSZFMK25BnJVOT0TfcEP35VtuySYOVPWsg551hPjOO0866ig/v3ixPw4BWoRBHgGg3WbMkO67T7rtNt+b4eij4z3/uuukHXaoLl9/ffKYOv1HRpoGD5bOOCPrKJCmww7z7U6SBg2Sjjkm23iQnp12km69Vbr/fmm77aQFC7KOqFz68t2y227STTdJv/iF9OlP+wnJmElXXuknoMVIMABlxo/G/NpxRz/1xXbbSV1d0j33SLNnSwcfnDweersAtV1yiTRypLR8ub8X/eqrZx0R0rTffn5C+vry3WImHXign1AuHGt0BBIMQJmtsUbWEaAVzKRDDvFTX58PoHkjRkgXXZR1FK3B/gBAu5Bg6AhcGAqUWc9r7I4/Pps4kuDLCADQDL4vgHwrSxsty/toERIMQD9D5hUAAB2+SURBVN7UO5u0ZEm8sjbayJ9123BDac89uS4cADpZmXorlOm9AJ2CH+YdgUskgKI48sj4g0+ZSSec4Kei4iASANATP1SA4ilLu+XYtC4SDEDeRO18v/99aY892h9LHpTlywgA8ogDZQCIh2PTurhEAgAAAMVCYgQAcokEA5A3UVlRDqTQamxjAAAASIgEA1AE/PgDALRCUb9fhg3r/b9NNml/HACAbkgwAHnTv3/v/3HQBLQW11OiE+Q5mRB3MOIBA6RLLqm+p1NPlcaOTT8uxDNnTvflk07KJg6glThmqIsEA5A3/fpJ3/pWdfnww6VJk7KLJ2szZmQdAQCg1U4+Of5zjj9eeu456ZlnpPPPTz8mxHfxxdIaa/j59deXvvCFbOMB0HbcRQLIo9NOkz77WWnlSmmzzbKOJluTJkkHHCDdfHPWkQAAWmHKFGmddfr23MmTUw0FCc2aJT35pLRsmbTRRtLw4VlHBKQvz73BcoAEA5BXM2dmHUF+3HST9G//5rukLV7sD1zMpBtvzDqy8qC7H4CsrL561hEgTePG+QkoK46Z6iLBACD/zKR58/z8Y49J994rrbuutPnm2cZVVGTee+v0nkJAltgnAUBpMAYDgNbrOUjl2mv3vazVV5f23ZfkAtJ10EHS+PHV5TPPzC4WAACAgqIHA4DWu/JKafZs6aOP/HJXV6bhIEKnn0EcNMj3jrnpJmniRGnvvbOOCAAAoHBIMABova22kh54QLr/fmmbbaQdd8w6IqC3sWO5pRrKLa+JxOnTs44AAJASEgwA2mObbfwEAOhs554rnXGGn+/XTzrnnGzjAQCkhgQDAAAA2ufUU6WBA6XHH5cWLfK3qQQAlAIJBgAAALRP//7SySdnHQUA9M2YMVlHkGvcRQIAAAAAgGacf3735RNPzCaOnKIHAwAAAAAAzZg+XbrmGunqq6Vp06SvfCXriHKFHgwAAACdIK93kQDQGW69tfvyBRdkE0dSZtLhh0uPPirdeKM0alTWEeUKCQYAAD88AABAa+2+u7R4sbT22tLChf5HOkqHSyQAAAA6wYIF3ZenTs0mDgCdafBg6aqr/ITSogcDAEByLusIALTaqFHSxRdLAwb4+UsvzToiAEDJkGAAgE7D5RBA5/riF6WVK6XXXpPmz886GgBAyXCJBAAAQCfp3z/rCAAAJUUPBgAAAAAAkBgJBgAAAAAAkBgJBgAAAAAAkBgJBgAAAz8CAAAgMRIMAAAAAAAgMRIMAAAAAAAgMRIMAAAAAAAgMRIMAAAAAAAgMRIMAAAAAAAgMRIMAADJuawjAAAAQMGRYACATsMtKQEAANACJBgAACQdAAAAkBgJBgAAAAAAkBgJBgAAAAAAkBgJBgAAAAAAkBgJBgAAAAAAkBgJBgAAAAAAkBgJBgAAAAAAkBgJBgAAAAAAkBgJBgCAZJZ1BAAAACg4EgwAAAAAACAxEgwAAAAAACAxEgwAAMm5rCMAAABAwZFgAIBOw3gLAAAAaAESDAAAAAAAIDESDAAAAAAAIDESDAAAAAAAIDESDAAAAAAAIDESDAAABn4EAABAYiQYAAAAAABAYiQYAAAAAABAYiQYAAAAAABAYiQYAAAAAABAYiQYAAAAAABAYiQYAAAAAABAYoVNMJjZZDM7zszuMLNnzOwdM1tpZsvN7Admtp+ZDYhR3kwzu8rMlpnZu2b2VzN70MyOjFMOABTCaqt1X543L5s4AAAAUBqFTDCY2dmSnpN0qaQ9Ja0naYikQZLGS9pN0q2Sfm1mk5oo7whJv5O0WNK6kgZLGi1pjqRvS/qVmY1O/50AQAbMpBtukIYM8fPnnCONZhcHAACAZIp6Zn5tSSbpbUl3SvqZpGckrZS0oaQvSNo8mP7LzDZ1zv0jqiAzmy/pO/LJllclfVPSbyR9TNIR8gmMLSTdaWZznXOrWvi+AKA99ttP+uxnpQ8/lEaNyjoaAAAAlEBREwyvSzpN0redcyt6PPY7M7tV0i2S9pG0vqQTJZ3VsxAzGyjpMvnkwluSZjvnloVW+YmZXSHpaPneDAdJ6kr3rQBARkaMyDoCAAAAlEghL5Fwzp3mnPv3iORC5fFV8kmB94N/LaxR1B7yl0RI0nk9kgsVp0h6IzQPAAAAAAB6KGSCoRnOudcl/T5YnFpjtd1D8101ynlH0pJgcbqZbZBKgAAAAAAAlEhpEwyBQcHfWuMmzAn+Pu2ce6VOOb8Mzc9OHBUAAAAAACVT2gSDmY2VH/BRkp6MeHy4pInB4lMNigs/vmHNtQAAAAAA6FBFHeSxGaeo+v6WRDw+ITS/vEFZL4bmJ9ZcK4KZTWiwyrg45QEAAAAAkEelTDCY2ZaSvhgsLpf07YjVwsOnR97CMuTt0PzwmOG82HgVAAAAAACKrXSXSJjZWpJul0+eOEmHBAM19jQ4NP9+xONh74XmhySLEAAAAACA8mlpDwYzcykUc6hzrqvJ1xsh6UeqXv7wJefcz2usvjI0v1qDogeF5t9tJpaQRpdUjJO0NGaZAAAAAADkSmkukTCzwZLukrRZ8K8LnXP/XucpK0LzjS57GBaab3Q5RTfOubrjO5hZnOIAAAAAAMilVicY0rjjwsuNVjCzAfIDOc4L/nWtc+6UBk97KTTfaCDGcC8ExlQAAAAAAKCHliYYnHONbv+YmJn1k3STpF2Df31P0ucbPc85t8LMXpRPHkxrsHr48V63vAQAAAAAoNOVYZDHqyTtF8z/UNKBzrmPmnzuQ8HfT5hZvdtFbhua/1XM+AAAAAAAKL1CJxjM7CJJhweLP5O0t3PuwxhF/CA0v6jGawyVtE+w+IRz7k9x4wQAAAAAoOwKm2Aws29IOiFY/LWk3Zxz79V+RqQ7JT0XzJ9uZlMj1rlA0qjQPAAAAAAA6KGQd5Ews+MkfT1YfEnSqZKmNLgjw9POuQ/C/3DOfRCU9UNJq0v6lZmdI+lR+aTCEZL2ClZ/SH6sBwAAAAAA0EMhEwyq/uiXpPGqjqVQzxRJz/f8p3Pux2Z2pKTLJa0l6bKI5z4qaQ/n3Kr4oQIAAAAAUH6FvUQiTc65ayRtJuka+UsmVkp6XT5xcZSk2c6517KLEAAAAACAfCtkDwbn3NwWlPlHSYvTLhcAAAAAgE5ADwYAAAAAAJAYCQYAAAAAAJAYCQYAAAAAAJAYCQYAAAAAAJBYIQd5LJn+lZmXX345yzgAAAAAAB2gx2/P/rXWi8ucc2mVhT4ws1mSlmYdBwAAAACgI23unPttGgVxiQQAAAAAAEiMHgwZM7NBkv4lWPyrpFUZhlPPOFV7Wmwu6ZUMY0Fy1Ge5UJ/lQ52WC/VZLtRnuVCf5UJ9Nq+/pDHB/B+cc++lUShjMGQsqMhUuqO0kpmFF19xzi3PKhYkR32WC/VZPtRpuVCf5UJ9lgv1WS7UZ2wvpF0gl0gAAAAAAIDESDAAAAAAAIDESDAAAAAAAIDESDAAAAAAAIDESDAAAAAAAIDESDAAAAAAAIDESDAAAAAAAIDEzDmXdQwAAAAAAKDg6MEAAAAAAAASI8EAAAAAAAASI8EAAAAAAAASI8EAAAAAAAASI8EAAAAAAAASI8EAAAAAAAASI8EAAAAAAAASI8EAAAAAAAASI8EAAAAAAAASI8GAhszs42b2H2b2lJm9bWZ/M7OlZnaKmQ3NOr4iM7NZZvY1M/upmS03s/fM7B9m9iczu97M5jRRxiIzc01Oi5oob6iZnRrU8d+COn8q2AY+HuO9ddx2E6MeHmiirJ3N7M7QdrE8WN45RjwDzOxIM3vQzP5qZu+a2TIzu8rMZsQoZ7SZnWVmvzezt4Lp98H/1my2nCIxswdi1GdlmtujDNpmm5jZWDPbJdgm7zWz10KfbVcfyitd+zOzmcFrLwti+WsQ25FmNqDZctohjfoM2sueZvbtYPt+w8w+MLPXzexhM/uGmY1ropym9wVNxpVKPaSxjbZLSvVZ6v2pmX3KzL5rZi+Y2Uoze8XM7jOzzzVbRjslrVMzmxyjPivT8zXKoo3mjXOOianmJGlXSW9KcjWmpyWtl3WcRZwk/XedzzU83SBptTrlLGqyHCdpUYOY1pP0pzrPf1PSLmw3Nd93s/XwQJ0y+km6tsHzr5HUr0EsoyU9WqeMlZIOb+I9bSnp5Trl/J+kLbL+7FtQlw/EqE8naZWk8T3KoG22r77qfbZdMcopZfuTdISk9+qU8xtJo7Oux7TqU9InJa1oot29KWnfBmU1vS9oRz2ktY0WqT6DMhY1Ww8q2P5U0jfkv0NqlXOPpMFZ12OadSppcoz6rEz31SiLNpqzKfMAmPI7SdpE0jtBQ1gh6QxJW0vaTtLVPXagI7KOt2iTpGeDz+8lSZdI2kvS5pK2knSCpOWhz/iWOuUsCq33aUkz60xr1ClnRFCXlbKuDup666DuKwdrb0vamO0m8r1X3tuVDephSp0yzguV85ik/YLtYr9gufLYuXXK6C/pwdC6d0jaSdIWko6T9Grw/1WSdq5TzkRJfwnW/UDS+ZK2Cabzg/+5oLwJWX/+KdfllAZ1OFPSPqHP+KcRZdA229/2nKQXJN0XWu6KUU7p2p+k+ar+eHkliGGLIKY7QnE+KKl/1nWZRn1KmhNa/yFJX5K0Q9AGPi3pO6HP5MMG9fBAsN7SBm14ZoOYUqmHNLbRotVnUMai0HNKsz+V9PnQus9KOiyoz90k/Tz0WM3jwCLWqaSBjdpTMN0cKnd/2mgxpswDYMrvpOoZ9g8kbR3x+CmhRvKNrOMt2iSfkd6n1k5K/gxY+EvwX2ustyi0zuQE8ZwVKueUiMc/peoB7QNsN5HvPdH7krRB6DNeKmlIj8eHBv+vfL6RZ0bkD1AqsVwR8fh6qp51eUbSgBrl3BgqZ++Ix8M/sLuy/vwzqO/zQ+//wIjHaZvtq4szJe0iaa1geXLcbbOM7U/+IH5ZsM6bkqZGrHNFqJxFWddlGvUZtInvSZpeZ53dJH2k6g87q7HeA43aVhPxpFIPaW2jRavP4DmLQs+ZnCCW3OxPJX1M0t9V/ZE+usfj/SXdHSpnbtZ1mWadNvEa/eVPwjlJb/Xc3kPr0UZzNmUeAFM+J/mMXaURfafGOv0kPRGs84akgVnHXbYp2HlX6uHSGusk/tINdqyVL7knVKPblvxZn8prbc520+u9JfpxJt/zoVLGVjXW2Sq0Tq8fL8E6lc/3dUlDa6zzpVA5UT9exqmayf9JnZh/EqyzStK4rOugjXXdT9VeRiuiPmfaZqb1Mzn0fruafE7p2p+6JyG+VKOMoZL+FqzzeNZ1l1Z9Nlnu7aFyN62xzgNK/uMllXpIaxvNeupj+yzd/lTSqaFy9qtRzgT5XjZO0o+yrrs067SJMj8TKvO6OuvRRnM2Mcgjatk9NH991ArOuY/kz7BI0hqS5rU6qA70i9D81Ba+zjxJI4P5G4K6jdIVmt8j4nG2mz4yM5M/oyZJTznnHolaL/j/08HibsHzwuVsIGnDYHGJc+6dGi/ZFZqPqssFqg4EHFmXPcrpFzynU2wvaXwwf3udzzkp2mYblLj9heu9K+JxBTEuCRanB++hU7TrOzZxPaS1jXa4vO1PK+W8Jen7NcpZLum/gsXtzWxEdMildHBo/oYWvxZtNEUkGFBL5e4Fb0v6XZ31fhman926cDrWoND8qha+TvhuFb+suZb0W/lrDqXo+ma76bspktYJ5uvVQfjx8fJnDcKaqkvn3Cvyg1xJ9euyUTydWpfhA58ba66VHG2zPcra/irlPB28Zl/LKat2f8cmqYe0ttFOlpv9qZmtJt8TQpIeds6930Q5gyTNqrNeaQSJlMqP/uflL0lpJdpoikgwoJbKGZhnnXMf1lnvqYjnID3bhuafbGL9683s/8zs/eCWQY+Y2TlmNr7B86aH5p+qtVKwLTwbLEbVN9uNt7eZPWFm75jZCjN7xsxuMLN6Z4SbqoOIx3t+fn0pZ6KZDatRzpv1vmydcy/Ln32JiqWUzGy4qme1XpDvntkIbTPfStf+gu10YsxYepVTcnG+Y6eZ2W/M7O/BbQSXm9ldZnawmQ2s9aQU6yGtbbQMyrA/3UB+jIG6sTRRTlktlL8kQZJucsG1BQ3QRnOCBAN6MbPB8gMMSv4a45qcc2/IZ3ClauNECsysn/x1uhVLaq0bMlfS2vLXGa4pf4uzL0t61sw+X+d5E4K/bzvn/t7gNV4M/o4xs3+e/WG76Wa6/BfGEEnD5Qd1O1jSz4N7II+MeM6E0Hzdz0/VOpB6f359Kcd6PC9cTqMywuWUsS6j7CWp8oPwu00e+MwVbTPPytj+0npPpWRmG0n6bLD4B+dcowTDWvJnnEfKn0keL39Zyg2S/sfMav1IyHLbiiqnDOaq+PtT6rO+vvQSpI3mxICsA0Auha/v+kcT678tf7A9vDXhdKwTVO0+933nXL1ueM/JX7/3sKo7rXXlfwgtlDRY0nfMzDnnro54fqXOm63viuHy9wsOlxGnnLJtN+/Ij/j8M/ns9D8kjZE/S3ak/IHQ7pLuMrMdnXMfhJ4b5/PrWQdhaZcTZ5soU13WE+fAh7ZZDGVsf2nFUjrBD8ZrVT2D/OU6q38kv0//saT/lR+8c4SkTeVvMbihfFL5F2a2hXPuzz2en7dtq8jKtD+lPmsws0mq9i76tXPu2XrrizaaOyQYEGVwaL7eNWEVlZ3ukBbE0pHMbFtJ3woW/yLpqDqr3yk/WFHPs6hLJX3PzHaR/0IeKOliM7s7osttpc7j1LfUvc7ZbqTxNc6K3G9ml0m6V/7e2dvK1+mloXXifH616qAV5XRqXUYyswnyZ88k6RHn3J/qrE7bLI4ytr+0Yimjy1W9lv0G59wP66y7Z439+oNmdqWkayQdIn/29BJJe/ZYL2/bVlGVbX/a6fVZz4HyPbuk5nov0EZzhkskEGVlaH61JtavdB17twWxdBwzmyH/RTpAvi72ds79pdb6zrk363XRds7dI3/fZ8lfz/ZvEatV6jxOfUvd67zjt5t6XS6dc6/Kn2Gp9Fo4rscqcT6/WnXQinI6si7rOFDV7866o1rTNguljO0vrVhKxcxOl3R4sLhU0jH11m+wX/8gKKsyIvweEeMA5G3bKqQS7k87uj4bOCj4+56k7zVamTaaPyQYEGVFaL6ZbjuVa5Gb6SqGOsxsiqSfSholP6L1fs65NEbOvVr+frtS90GtKip1Hqe+pe51znbTgHPuOUn3B4vrmdk6oYfjfH616qAV5VCX3cU68GkCbTMfytj+0oqlNILr888NFp+SNN8593adpzQUDPL3n6F/9WzHedu2yqxI+1PqM4KZbSFpWrB4dxNjZTREG20/EgzoxTm3Uv76Jan3wFPdmNkoVRvJi/XWRX3Bj83/kr/FjZN0mHPurjTKDnpAVOo0apTlymA0w8xsjQbFVQaj+atz7p9dvNhumvZEaD5cF+EBgep+fuo+IFDPz68v5Tj1HpCostyojHA5pa5LM5ul6ijR9wQDeCVC28yNMra/l/oQS1Q5pWBmn5N0ZbD4gqQdnXOvpVR8rf26lF49pLWNllbB9qfUZ7RW3QKaNtpGJBhQS6Uhrmdm9cbqmBaab+Y2iohgZqPlz2yvG/zrOOdcmjtWqZrVjxLe8U6rtVKwLUwNFqPqm+2msVr10FQdRDze8/PrSzkvRpzFq5Qz0szG1SrAzNaWtHqNWMomfOBT9/KImGib2Std+3POrVD1wDXJeyo8M1sg/2Oln6SXJW3vnGvmDh3Nqtd1P616SGsbLbui7E//JN9TtW4sTZRTGsGtJPcLFv8i6ScpFk8bbSMSDKjloeDvMEmb1Vkv3M3oV60Lp7yCWxbep+qZ0S85565I+TXGqHpbpf+LWOWh0HxUt8KKWapm46Pqm+2msfB9ksN18f9Cy/XqQJL+Nfj7kqTnezzWVF0GP1o2CBbr1WWjeDqiLnsc+PxVfsDONMqlbeZDWdtfpZxP1EtUNFFOYZnZ9vK3eR4gf+Z5R+fcspRfptZ+vSKNekhrGy2tIu1PnXPvS3o0WNzazOpds18p5z1Jv62zXtF9Vv5uW5J0S3BpQ1poo21EggG1/CA0f2jUCmbWT9Uzen+X9ItWB1U2ZjZU0o/kb6UjSd90zp3fgpdarOqIvL+MePwBSW8G84eYmUWsI0mLQvN3RjzOdlNHMMbGjsHiMufcP7vlBYNXVS6JmWZmW9UoYytVM9939Rz0KrirQSUbvk+wjUVZFJqPqsu75W/9JNWoyx7lfBQ8p6x2lr/lqJTugQ9tMwdK3P7C9b4o4vHK99A+weITDe6MUihm9in5eh0k344+45x7POXXGCDpsNC/osZNSlwPaW2jJVe0/WmlnNXV+84GlXImSNohWPxZcLa9rFrSS5A2mgHnHBNT5CTfAJ38qPdbRzx+SvC4k/SNrOMt2iQ/wux9oc/wkj6UMVnSJg3W2UU+6+0kvSN/K8Wo9c4KxXJKxONbB9uCk/QA202v97WrpAF1Hl9L0mOh935ixDobSPoweHyppCE9Hh8S/L/y+a5f47UOC73O5RGPT5U/yHKSnqkVt3yX4ko5CyMe3zv0eFfWddDi+r099F43bWJ92ma29TU57rZZxvYnf8u+ZcE6b0qaGrHOFaFyFmVddynW58aS3gie8w9Js/vwuvMkrVHn8YGSukKx3d3KekhrG816ilufKun+VNLH5JMPTv4s9po9Hu8vnzislDM367pLq05rfBaV+vt9jOfRRnM4ZR4AU34nSZsEO2knPzLq6ZK2ChrzVaFG9rSkEVnHW7RJ0h2hz/Bnkv5F0sw60wYRZcwNnv/roH7my3ftmyWfZV0if2ar8jpH14lnRFCXlXWvCup6q6DsFap+cW/MdtPrfT8v39XtUkmfkz9I2Vj+zMM58t3qK+/9QUmDapRzXmi9xyTtG9TnvuqeoDi3Tiz95bv7Vda9XdJnJG0h6VhJrwb/XyVp5zrlTJS/DrLyRfgtSXOC6VuqHoT9RdKErOughXU7Sv72U07SH5p8Dm2zvXU0R/6sU2U6OfR+Hurx2KI65ZSu/QXb3qpg3VeCGLYIYgonzh6U1D/rukyjPuWTOK+GnvNF1f9+nSlpbEQ5XUFbuVnSEfLdmjcO4jte0uOh13hV0pRW10Ma22gB63OuSro/lfT50LrPyveImCVpgaSfhx67Jet6TLNOI8o7OvT8k2LE0SXaaO6mzANgyvckf1b2zVBj6Dk9LWm9rOMs4lTnM601PR9Rxtwmn/u2pMVNxLSe/MBDtcp5U9IubDeR7/n5JuvidtXPtveTv51SvTKuldSvQTyj5a/vrFXGSkmHN/G+tpQfFK1WOS9L2jLrz7/FdXtk6P32OuNV4zm0zfbWUVeTn7eT5OqUU8r2J3/g/V6dcn4jaXTW9ZhWfcr/qGn6+cH0jQRx/F7S9HbUQ1rbaMHqc26Tzy3k/lTSmeqeIOk5/UjS4KzrMc06jSjvkWDdDyWNa0EctNF2bh9ZB8CU/0nSxyVdFOwo35bvcrhU0qmShmYdX1GnODvmYHo+oowRkg6QdHmwc34hqKP35LOvP5N0hiLOzNSJa1hQt0uDun5b/n7hF0n6ONtNzfe7raSvyQ/+97T8YGIfBO/795K+o4hulHXKmy9/TeBLQX2+FCzXPOMZUcYASUfJZ9tfk/SufBfAqyXNiFHOaElnS/qD/JmCFcF7Ols9unSWcZIfyKly4LNOk8+hbba3jrri7E+bKK907U/+LP3VQQzvBjE9KJ9Aq3l5VxHrU+klGDaU7/3wveDzf0XS+0EdPCvpNkkLFaPnR1r1kMY2WqD6LP3+VNKn5M/C/zl4X69K+qmkz2Vdf62o0x5lrR9a996YcdBGczhZ8AEAAAAAAAD0GXeR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ZFgAAAAAAAAif1/71fzYJeMqC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" y="2395265"/>
            <a:ext cx="4869004" cy="2847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79" y="1808480"/>
            <a:ext cx="7032958" cy="49012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92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353177"/>
            <a:ext cx="4468782" cy="4897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3649" y="4642009"/>
            <a:ext cx="6157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b="1" dirty="0" smtClean="0"/>
              <a:t>Q</a:t>
            </a:r>
            <a:r>
              <a:rPr lang="en-US" altLang="ko-KR" sz="4800" b="1" dirty="0" smtClean="0"/>
              <a:t>&amp;</a:t>
            </a:r>
            <a:r>
              <a:rPr lang="en-US" altLang="ko-KR" sz="8000" b="1" dirty="0" smtClean="0"/>
              <a:t>A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75086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353177"/>
            <a:ext cx="4468782" cy="4897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3178" y="5542442"/>
            <a:ext cx="6157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14600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108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Bold</vt:lpstr>
      <vt:lpstr>맑은 고딕</vt:lpstr>
      <vt:lpstr>한컴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rentalhub-lg10</cp:lastModifiedBy>
  <cp:revision>11</cp:revision>
  <dcterms:created xsi:type="dcterms:W3CDTF">2021-06-11T08:14:07Z</dcterms:created>
  <dcterms:modified xsi:type="dcterms:W3CDTF">2021-06-11T09:55:55Z</dcterms:modified>
</cp:coreProperties>
</file>