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2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E5FA-53DE-4588-99E7-5D05D7E06942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0174-255D-4468-A19F-0F3D2ADBE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30" y="589084"/>
            <a:ext cx="8307940" cy="56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4" y="3790807"/>
            <a:ext cx="2880000" cy="19931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1" y="3790806"/>
            <a:ext cx="2880000" cy="19931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29" y="1536492"/>
            <a:ext cx="2880000" cy="19931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3790808"/>
            <a:ext cx="2880000" cy="19931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533989"/>
            <a:ext cx="2880000" cy="19931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29" y="3790808"/>
            <a:ext cx="2880000" cy="19931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1" y="1533990"/>
            <a:ext cx="2880000" cy="199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44" y="1533989"/>
            <a:ext cx="2880000" cy="20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9846603" y="324091"/>
            <a:ext cx="10058401" cy="8348326"/>
            <a:chOff x="4267199" y="3767473"/>
            <a:chExt cx="10058401" cy="8348326"/>
          </a:xfrm>
        </p:grpSpPr>
        <p:pic>
          <p:nvPicPr>
            <p:cNvPr id="3074" name="Picture 2" descr="국토지리정보원 - 지도백과0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13" t="46394" r="24822"/>
            <a:stretch/>
          </p:blipFill>
          <p:spPr bwMode="auto">
            <a:xfrm>
              <a:off x="4267199" y="3767473"/>
              <a:ext cx="10058401" cy="834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384" y="8772298"/>
              <a:ext cx="1800000" cy="12457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746" y="7158846"/>
              <a:ext cx="1800000" cy="124570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007" y="5179281"/>
              <a:ext cx="1800000" cy="124570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441" y="7729526"/>
              <a:ext cx="1800000" cy="124570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050" y="6719871"/>
              <a:ext cx="1800000" cy="124570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689" y="7729526"/>
              <a:ext cx="1800000" cy="124570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474" y="4483520"/>
              <a:ext cx="1800000" cy="124570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441" y="5710311"/>
              <a:ext cx="1800000" cy="1264611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9046" y="1285547"/>
            <a:ext cx="6565211" cy="54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2" y="1643145"/>
            <a:ext cx="11179792" cy="43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rentalhub-lg10</dc:creator>
  <cp:lastModifiedBy>rentalhub-lg10</cp:lastModifiedBy>
  <cp:revision>8</cp:revision>
  <dcterms:created xsi:type="dcterms:W3CDTF">2021-06-16T07:53:33Z</dcterms:created>
  <dcterms:modified xsi:type="dcterms:W3CDTF">2021-06-16T09:50:25Z</dcterms:modified>
</cp:coreProperties>
</file>