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56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44384" y="0"/>
            <a:ext cx="11146659" cy="11114285"/>
            <a:chOff x="10044384" y="0"/>
            <a:chExt cx="11146659" cy="111142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4384" y="0"/>
              <a:ext cx="11146659" cy="111142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29980" y="1550034"/>
            <a:ext cx="4843419" cy="6749403"/>
            <a:chOff x="12329980" y="1550034"/>
            <a:chExt cx="4843419" cy="67494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980" y="1550034"/>
              <a:ext cx="4843419" cy="67494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203" y="3632660"/>
            <a:ext cx="6814304" cy="23972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7915" y="5421896"/>
            <a:ext cx="5523671" cy="17162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040" y="3441736"/>
            <a:ext cx="2598991" cy="822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632" y="841842"/>
            <a:ext cx="5118842" cy="14052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12181" y="-412208"/>
            <a:ext cx="2992847" cy="38601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2292" y="2333902"/>
            <a:ext cx="10018393" cy="72670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648810"/>
            <a:ext cx="18285714" cy="636905"/>
            <a:chOff x="0" y="9648810"/>
            <a:chExt cx="18285714" cy="636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648810"/>
              <a:ext cx="18285714" cy="636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2054" y="724316"/>
            <a:ext cx="142857" cy="142857"/>
            <a:chOff x="1362054" y="724316"/>
            <a:chExt cx="142857" cy="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4964" y="724316"/>
            <a:ext cx="142857" cy="142857"/>
            <a:chOff x="1614964" y="724316"/>
            <a:chExt cx="142857" cy="14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7874" y="724316"/>
            <a:ext cx="142857" cy="142857"/>
            <a:chOff x="1867874" y="724316"/>
            <a:chExt cx="142857" cy="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1033" y="2801160"/>
            <a:ext cx="3287143" cy="6171429"/>
            <a:chOff x="831033" y="2801160"/>
            <a:chExt cx="3287143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033" y="2801160"/>
              <a:ext cx="3287143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21372" y="2801160"/>
            <a:ext cx="3287143" cy="6171429"/>
            <a:chOff x="4721372" y="2801160"/>
            <a:chExt cx="3287143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1372" y="2801160"/>
              <a:ext cx="3287143" cy="6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85725" y="9728487"/>
            <a:ext cx="2025947" cy="5741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68882" y="7056495"/>
            <a:ext cx="2043584" cy="24375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0653" y="420544"/>
            <a:ext cx="7086070" cy="9228266"/>
            <a:chOff x="10100653" y="420544"/>
            <a:chExt cx="7086070" cy="9228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0653" y="420544"/>
              <a:ext cx="7086070" cy="92282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0156" y="758480"/>
            <a:ext cx="2439899" cy="14564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12181" y="-412208"/>
            <a:ext cx="2992847" cy="38601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648810"/>
            <a:ext cx="18285714" cy="636905"/>
            <a:chOff x="0" y="9648810"/>
            <a:chExt cx="18285714" cy="6369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648810"/>
              <a:ext cx="18285714" cy="636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2054" y="724316"/>
            <a:ext cx="142857" cy="142857"/>
            <a:chOff x="1362054" y="724316"/>
            <a:chExt cx="142857" cy="14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4964" y="724316"/>
            <a:ext cx="142857" cy="142857"/>
            <a:chOff x="1614964" y="724316"/>
            <a:chExt cx="142857" cy="142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67874" y="724316"/>
            <a:ext cx="142857" cy="142857"/>
            <a:chOff x="1867874" y="724316"/>
            <a:chExt cx="142857" cy="1428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5725" y="9728487"/>
            <a:ext cx="2025947" cy="5741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8882" y="7056495"/>
            <a:ext cx="2043584" cy="24375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8449" y="2943528"/>
            <a:ext cx="8435429" cy="4072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1108" y="852623"/>
            <a:ext cx="2196548" cy="13898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08633" y="1028086"/>
            <a:ext cx="2812367" cy="4012818"/>
            <a:chOff x="3508633" y="1028086"/>
            <a:chExt cx="2812367" cy="40128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8633" y="1028086"/>
              <a:ext cx="2812367" cy="40128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72650" y="1028086"/>
            <a:ext cx="2812367" cy="4012818"/>
            <a:chOff x="6372650" y="1028086"/>
            <a:chExt cx="2812367" cy="40128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650" y="1028086"/>
              <a:ext cx="2812367" cy="40128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6667" y="1028086"/>
            <a:ext cx="2812367" cy="4012818"/>
            <a:chOff x="9236667" y="1028086"/>
            <a:chExt cx="2812367" cy="40128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6667" y="1028086"/>
              <a:ext cx="2812367" cy="4012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00684" y="1028086"/>
            <a:ext cx="2812367" cy="4012818"/>
            <a:chOff x="12100684" y="1028086"/>
            <a:chExt cx="2812367" cy="40128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0684" y="1028086"/>
              <a:ext cx="2812367" cy="40128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08633" y="3034495"/>
            <a:ext cx="11411099" cy="2019048"/>
            <a:chOff x="3508633" y="3034495"/>
            <a:chExt cx="11411099" cy="2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100684" y="3034495"/>
              <a:ext cx="2812367" cy="2011558"/>
              <a:chOff x="12100684" y="3034495"/>
              <a:chExt cx="2812367" cy="201155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00684" y="3034495"/>
                <a:ext cx="2812367" cy="201155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236667" y="3034495"/>
              <a:ext cx="2812367" cy="2005865"/>
              <a:chOff x="9236667" y="3034495"/>
              <a:chExt cx="2812367" cy="200586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36667" y="3034495"/>
                <a:ext cx="2812367" cy="200586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372650" y="3034495"/>
              <a:ext cx="2812367" cy="2002627"/>
              <a:chOff x="6372650" y="3034495"/>
              <a:chExt cx="2812367" cy="200262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72650" y="3034495"/>
                <a:ext cx="2812367" cy="200262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508633" y="3034495"/>
              <a:ext cx="2812367" cy="2000153"/>
              <a:chOff x="3508633" y="3034495"/>
              <a:chExt cx="2812367" cy="200015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08633" y="3034495"/>
                <a:ext cx="2812367" cy="2000153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26373" y="3682915"/>
            <a:ext cx="473933" cy="59302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99916" y="3740810"/>
            <a:ext cx="787162" cy="53456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63934" y="3740810"/>
            <a:ext cx="966962" cy="5345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27979" y="3740810"/>
            <a:ext cx="607514" cy="5345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812131" y="-404239"/>
            <a:ext cx="3011950" cy="384577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0" y="9648810"/>
            <a:ext cx="18285714" cy="636905"/>
            <a:chOff x="0" y="9648810"/>
            <a:chExt cx="18285714" cy="636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9648810"/>
              <a:ext cx="18285714" cy="636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2054" y="724316"/>
            <a:ext cx="142857" cy="142857"/>
            <a:chOff x="1362054" y="724316"/>
            <a:chExt cx="142857" cy="1428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14964" y="724316"/>
            <a:ext cx="142857" cy="142857"/>
            <a:chOff x="1614964" y="724316"/>
            <a:chExt cx="142857" cy="1428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67874" y="724316"/>
            <a:ext cx="142857" cy="142857"/>
            <a:chOff x="1867874" y="724316"/>
            <a:chExt cx="142857" cy="14285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760354" y="9728487"/>
            <a:ext cx="2364032" cy="57415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508633" y="5040904"/>
            <a:ext cx="2829342" cy="4037039"/>
            <a:chOff x="3508633" y="5040904"/>
            <a:chExt cx="2829342" cy="403703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08633" y="5040904"/>
              <a:ext cx="2829342" cy="403703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89937" y="5040904"/>
            <a:ext cx="2829342" cy="4037039"/>
            <a:chOff x="6389937" y="5040904"/>
            <a:chExt cx="2829342" cy="403703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89937" y="5040904"/>
              <a:ext cx="2829342" cy="403703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271241" y="5040904"/>
            <a:ext cx="2829342" cy="4037039"/>
            <a:chOff x="9271241" y="5040904"/>
            <a:chExt cx="2829342" cy="403703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71241" y="5040904"/>
              <a:ext cx="2829342" cy="403703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152545" y="5040904"/>
            <a:ext cx="2829342" cy="4037039"/>
            <a:chOff x="12152545" y="5040904"/>
            <a:chExt cx="2829342" cy="403703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152545" y="5040904"/>
              <a:ext cx="2829342" cy="403703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508633" y="7059424"/>
            <a:ext cx="11482007" cy="2028571"/>
            <a:chOff x="3508633" y="7059424"/>
            <a:chExt cx="11482007" cy="202857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2152545" y="7059424"/>
              <a:ext cx="2829342" cy="2023700"/>
              <a:chOff x="12152545" y="7059424"/>
              <a:chExt cx="2829342" cy="2023700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152545" y="7059424"/>
                <a:ext cx="2829342" cy="202370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271241" y="7059424"/>
              <a:ext cx="2829342" cy="2017973"/>
              <a:chOff x="9271241" y="7059424"/>
              <a:chExt cx="2829342" cy="201797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9271241" y="7059424"/>
                <a:ext cx="2829342" cy="201797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389937" y="7059424"/>
              <a:ext cx="2829342" cy="2014715"/>
              <a:chOff x="6389937" y="7059424"/>
              <a:chExt cx="2829342" cy="201471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389937" y="7059424"/>
                <a:ext cx="2829342" cy="201471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3508633" y="7059424"/>
              <a:ext cx="2829342" cy="2012226"/>
              <a:chOff x="3508633" y="7059424"/>
              <a:chExt cx="2829342" cy="201222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3508633" y="7059424"/>
                <a:ext cx="2829342" cy="2012226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27142" y="7720250"/>
            <a:ext cx="1182106" cy="59866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508447" y="7759612"/>
            <a:ext cx="868192" cy="561172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99276" y="7770002"/>
            <a:ext cx="1334411" cy="537792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280607" y="7770002"/>
            <a:ext cx="1201430" cy="537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0156" y="747699"/>
            <a:ext cx="2430377" cy="14887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12134" y="-404227"/>
            <a:ext cx="3011885" cy="38457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648810"/>
            <a:ext cx="18285714" cy="636905"/>
            <a:chOff x="0" y="9648810"/>
            <a:chExt cx="18285714" cy="6369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648810"/>
              <a:ext cx="18285714" cy="636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2054" y="724316"/>
            <a:ext cx="142857" cy="142857"/>
            <a:chOff x="1362054" y="724316"/>
            <a:chExt cx="142857" cy="1428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4964" y="724316"/>
            <a:ext cx="142857" cy="142857"/>
            <a:chOff x="1614964" y="724316"/>
            <a:chExt cx="142857" cy="14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67874" y="724316"/>
            <a:ext cx="142857" cy="142857"/>
            <a:chOff x="1867874" y="724316"/>
            <a:chExt cx="142857" cy="142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68975" y="2547192"/>
            <a:ext cx="6171429" cy="6171429"/>
            <a:chOff x="10268975" y="2547192"/>
            <a:chExt cx="6171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8975" y="2547192"/>
              <a:ext cx="6171429" cy="61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5725" y="9728487"/>
            <a:ext cx="2025947" cy="5741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8882" y="7056495"/>
            <a:ext cx="2043584" cy="24375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6097" y="2844828"/>
            <a:ext cx="9864286" cy="5743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2023-12-14T15:52:22Z</dcterms:created>
  <dcterms:modified xsi:type="dcterms:W3CDTF">2023-12-14T15:52:22Z</dcterms:modified>
</cp:coreProperties>
</file>