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38F9-B3CE-4837-9AF4-2D3CD75A3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F9348-7855-4A6E-8148-5D9817E43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006B0-9A4D-4BC2-9FAD-CAF76F97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995D-5D1D-4BFD-88D0-893F8C55B90C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265C9-FE50-4091-A23B-5D58D132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A95FD-717B-4031-868A-70F39AD5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EE5E-7687-4B74-96D8-3F51822B31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90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81D8-BD12-46CF-8353-BE9AD05B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BDBBA-D67E-4B9F-B3EC-F23B4E9D6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822FC-5860-42C4-AA94-C054F89A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995D-5D1D-4BFD-88D0-893F8C55B90C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64F60-1E97-454B-80F7-55A41612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E9A4E-C171-4272-BECF-087CE54F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EE5E-7687-4B74-96D8-3F51822B31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72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E252-57BB-4165-A1C5-87F1C9B2C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6A8BE-1DE5-462F-871A-476B29C51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671B8-F640-460D-812B-4F85C02C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995D-5D1D-4BFD-88D0-893F8C55B90C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13ACA-20CD-4D55-896B-B294160C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F27DF-9202-4A14-9857-DB4FF392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EE5E-7687-4B74-96D8-3F51822B31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4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2986-F9C7-4E68-B12E-082009B2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08C8-2D3C-49B5-8BE7-D27CA14EE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EEDAD-7111-40CC-9416-21BDABEC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995D-5D1D-4BFD-88D0-893F8C55B90C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E79E4-FF20-41E2-A6F3-298D88F9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42D9-F4B9-49C8-A3AE-8AEA8DCE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EE5E-7687-4B74-96D8-3F51822B31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57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B6EF-9545-46C3-89D4-A2057EBA5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0FD4E-8FF2-4880-BAB0-AEAC15B8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961F2-EF11-4F68-89B5-F87FED8B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995D-5D1D-4BFD-88D0-893F8C55B90C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8E69F-E8E2-4BAC-801F-60AF355F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CB01-4CCF-4055-A6AC-A79B2D66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EE5E-7687-4B74-96D8-3F51822B31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39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2A4D-6EFD-4E83-97E9-3558ECA8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B2DE5-63CD-4C4D-819D-0B20A85F0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83394-802D-47C2-B470-07BCC306F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93FFB-BAAF-4928-9808-957AFB17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995D-5D1D-4BFD-88D0-893F8C55B90C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7FC7B-57AB-4DD7-B6BF-1DADC1DF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FDCD9-C452-4C1D-AF49-7FFAC108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EE5E-7687-4B74-96D8-3F51822B31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1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F66D-9343-40C8-A61E-BEDDBA5A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D1254-9210-4230-AB5B-8AD67506A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380B4-2B93-4DDA-AB4D-B00564460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5A49A-8015-452A-B533-63FDAAF95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C28D5-ED6E-4C8B-90BF-D5CEDD317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9F5AD-0811-4EAC-999E-C1ACDB9C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995D-5D1D-4BFD-88D0-893F8C55B90C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1B1D8-53B9-4EFE-8F71-39A1C6B6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4C026D-6A4F-4306-B445-723AF1BC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EE5E-7687-4B74-96D8-3F51822B31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43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E534-95F4-44DC-8276-9C91E874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5E7B3-8EAB-4703-8EDE-E15421F9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995D-5D1D-4BFD-88D0-893F8C55B90C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AE4C3-1A94-42AF-88DC-7346AACE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99180-727E-49BA-A62F-51354F02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EE5E-7687-4B74-96D8-3F51822B31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99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B0B84-7780-4665-A267-BA1CD342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995D-5D1D-4BFD-88D0-893F8C55B90C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432CC-F364-464D-A4D3-1645039D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31A14-ADA2-45D6-8C7C-4F4A3619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EE5E-7687-4B74-96D8-3F51822B31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57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1B08-4412-409A-A6F7-556AFCC0F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65076-14B0-468A-A32C-8CA4CDFF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A3EFB-FA3F-46FF-BDEE-D79FD5CA5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C87B5-7AB1-4A56-84D0-07134FE7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995D-5D1D-4BFD-88D0-893F8C55B90C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51071-830F-42E7-8D42-5A6B8940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9DA8F-ABB1-4617-A3E0-42565565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EE5E-7687-4B74-96D8-3F51822B31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30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BB47-76D0-421C-B791-5F2311D5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EF52D-AA2E-4C8E-9B42-F6F1BD695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E0667-8043-4DDF-8167-A670593DA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D9A9E-7A28-431A-9165-8FB08AD0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995D-5D1D-4BFD-88D0-893F8C55B90C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AB79D-4A91-44EC-9753-A2BE0FFC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49E07-2B9B-4D8B-AB9C-615E75F6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EE5E-7687-4B74-96D8-3F51822B31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74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B7356-658E-47EE-B9C1-E190E0A59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EE2A0-4AB2-45D0-A1DE-AEC12CC2A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28930-48FA-471A-A11A-9F4917B72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1995D-5D1D-4BFD-88D0-893F8C55B90C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5C195-8980-44ED-9835-631FAC492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673AB-C358-49A0-B521-3BCA7D3CC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6EE5E-7687-4B74-96D8-3F51822B31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89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09A1-3EDA-454E-BB91-0078B1DEA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C9812-CB93-4C7A-AB3E-58C1FCCCE4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88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ontent.presspage.com/uploads/1369/1920_istock-000068886757-large.jpg?10000">
            <a:extLst>
              <a:ext uri="{FF2B5EF4-FFF2-40B4-BE49-F238E27FC236}">
                <a16:creationId xmlns:a16="http://schemas.microsoft.com/office/drawing/2014/main" id="{A11AC078-7F20-47E9-86A5-5203451C0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03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2FD76BE-6A4F-4228-80A7-ADA774868734}"/>
              </a:ext>
            </a:extLst>
          </p:cNvPr>
          <p:cNvGrpSpPr/>
          <p:nvPr/>
        </p:nvGrpSpPr>
        <p:grpSpPr>
          <a:xfrm>
            <a:off x="5159829" y="2687217"/>
            <a:ext cx="2006082" cy="1548882"/>
            <a:chOff x="5159829" y="2687217"/>
            <a:chExt cx="2006082" cy="1548882"/>
          </a:xfrm>
        </p:grpSpPr>
        <p:pic>
          <p:nvPicPr>
            <p:cNvPr id="4" name="Picture 2" descr="https://content.presspage.com/uploads/1369/1920_istock-000068886757-large.jpg?10000">
              <a:extLst>
                <a:ext uri="{FF2B5EF4-FFF2-40B4-BE49-F238E27FC236}">
                  <a16:creationId xmlns:a16="http://schemas.microsoft.com/office/drawing/2014/main" id="{B235BA36-3FED-4DBE-9C81-48E34EB89A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00" t="39184" r="39599" b="38231"/>
            <a:stretch/>
          </p:blipFill>
          <p:spPr bwMode="auto">
            <a:xfrm>
              <a:off x="5159829" y="2687217"/>
              <a:ext cx="2006082" cy="1548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5160D-BDB5-4A21-9CF9-E2117A265A5B}"/>
                </a:ext>
              </a:extLst>
            </p:cNvPr>
            <p:cNvSpPr/>
            <p:nvPr/>
          </p:nvSpPr>
          <p:spPr>
            <a:xfrm>
              <a:off x="5428581" y="2892690"/>
              <a:ext cx="146546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Triangle">
                <a:avLst/>
              </a:prstTxWarp>
              <a:spAutoFit/>
            </a:bodyPr>
            <a:lstStyle/>
            <a:p>
              <a:pPr algn="ctr"/>
              <a:r>
                <a:rPr lang="en-US" sz="5400" b="1" dirty="0">
                  <a:ln w="6600">
                    <a:solidFill>
                      <a:schemeClr val="accent4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ND</a:t>
              </a:r>
              <a:r>
                <a:rPr lang="en-US" altLang="zh-CN" sz="5400" b="1" dirty="0">
                  <a:ln w="6600">
                    <a:solidFill>
                      <a:schemeClr val="accent4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M</a:t>
              </a:r>
              <a:endParaRPr lang="en-US" sz="5400" b="1" dirty="0">
                <a:ln w="66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4252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Kuang Guanglin</dc:creator>
  <cp:lastModifiedBy>Kuang Guanglin</cp:lastModifiedBy>
  <cp:revision>3</cp:revision>
  <dcterms:created xsi:type="dcterms:W3CDTF">2019-05-22T08:38:19Z</dcterms:created>
  <dcterms:modified xsi:type="dcterms:W3CDTF">2019-05-22T08:46:28Z</dcterms:modified>
</cp:coreProperties>
</file>