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0F343-4C35-41CB-9DC3-6C11B5360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2C527E-5BE4-4C91-8BB9-4D8E7534C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97E86-DADF-4D7B-A6CF-D6CD165C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CCB8-BFD4-4598-BE82-F99B1A58857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D9BC0-91E7-4F34-BB92-76E653B8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B480B-0A70-4705-95E7-85B6CAA9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9FD2-0B3E-4AFA-B921-87B97200C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2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8AF89-820A-4DB8-AA25-96B3B3A7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EEAE71-0E9D-4EE2-96F8-0CC7EA4AD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97704-1439-48E0-AE27-A3FCE807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CCB8-BFD4-4598-BE82-F99B1A58857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2FE87-9591-41CB-8BFF-0BF7FFF0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20475-2462-4E08-B93E-01F9F87A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9FD2-0B3E-4AFA-B921-87B97200C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69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2F37C6-923B-48CA-8C20-926FDA0D3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6C5EC6-DA3C-4C28-B162-278373759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9E3E1-E6A3-499B-BC47-FD280EA9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CCB8-BFD4-4598-BE82-F99B1A58857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7B078-A7CA-4621-A4D2-3917D3BB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6FC8D-6824-4C66-86B8-8352754D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9FD2-0B3E-4AFA-B921-87B97200C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4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F38BC-887B-41A9-B7D9-0AE5AE21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1F653-E00C-400F-AD7E-6A863343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322D3-A411-41DF-91D6-0E87B725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CCB8-BFD4-4598-BE82-F99B1A58857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75A2C-6679-4315-A6C9-3A11205B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479D4-E412-413C-9140-79719202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9FD2-0B3E-4AFA-B921-87B97200C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1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96C4F-63EF-4275-A487-44C18083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75223-B930-4D92-9F3B-C4776F1A1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F15A8-0770-4C2D-8974-0153407F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CCB8-BFD4-4598-BE82-F99B1A58857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707CE-00AC-4601-887D-4B12DE21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08DF0-824A-40D0-BCE5-DF118344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9FD2-0B3E-4AFA-B921-87B97200C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6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45FB1-71A8-46C3-B2B9-06343DB4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68B6D-9F53-4850-818A-B80ED3B83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24E9D5-0CA3-4CA8-A09E-EF3DE1727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1B0EE-C294-4EF4-B537-8FCF7896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CCB8-BFD4-4598-BE82-F99B1A58857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F29879-79EF-497B-908F-E638EBC0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DB9AD-709A-4A71-B542-D5853345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9FD2-0B3E-4AFA-B921-87B97200C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9FF8A-0EFF-4CD6-B70C-A70BEA1E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E5A00-3E67-4001-A92E-288275392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84B8DD-87FC-4D38-A5AD-CB8BAA53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AEE23E-6380-4F4C-81A7-439B3AD8D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F9D256-5CBA-47D3-BB04-3E5E6BEAB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3FC058-8905-4A58-BA36-839E3842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CCB8-BFD4-4598-BE82-F99B1A58857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CB1A4F-E61A-4518-BB11-1204B13B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1C4E71-E646-4229-81B4-DFB9EDC6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9FD2-0B3E-4AFA-B921-87B97200C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7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50EB0-855C-479B-811E-E44967D0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8BBD05-6827-4C17-8FF1-7619C2C3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CCB8-BFD4-4598-BE82-F99B1A58857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A24ABD-1DC0-4D66-929F-3A863B3B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F4DD21-256E-4450-A07E-CE006EDB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9FD2-0B3E-4AFA-B921-87B97200C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2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B328BE-1D71-4CC3-AFD1-D0636AFC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CCB8-BFD4-4598-BE82-F99B1A58857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67C8B6-E2DC-44EB-A42E-594107A8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CD641A-3913-4059-A95C-613C8ACB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9FD2-0B3E-4AFA-B921-87B97200C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05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1964E-07DD-4C22-9481-913E9463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FFB86-D977-4D1A-8D89-4A7BDF15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5B7BE9-DB65-4B50-9613-1CFA025AB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D9E4D-0CED-4127-A0DC-1D82EE10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CCB8-BFD4-4598-BE82-F99B1A58857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99067B-8256-4D8E-81FD-E8C83C77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34B31-6935-4931-861A-5FEAA621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9FD2-0B3E-4AFA-B921-87B97200C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3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5AC4F-E3D3-42E6-A449-3367E7AF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0A22D4-3452-4C75-8078-F86938D3E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E6357-8CFA-4773-87FE-AD2E4D4C8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16C1B-0B99-4FCC-A3A9-A5F5A73B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CCB8-BFD4-4598-BE82-F99B1A58857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D48F47-A475-47E4-8136-9F797CE9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FAC80-0394-4517-A6BC-5C35BF0D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9FD2-0B3E-4AFA-B921-87B97200C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0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CC8B01-8D53-474E-AE6E-021C5BB7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4C5AB-A6C4-46DE-A163-96B90D1A4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97CA-244E-4A33-8AAE-12484BF83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6CCB8-BFD4-4598-BE82-F99B1A588571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40E0F-2B9B-4AB5-A24A-A52E9E56A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61B0E-CFEF-4EA9-8AA6-CBD1B3307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29FD2-0B3E-4AFA-B921-87B97200C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0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FD5DC-FD10-41FD-882E-8012EB351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테스트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8C233A-4CF0-4D0A-86EA-4B976954A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18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</dc:title>
  <dc:creator>권혁도</dc:creator>
  <cp:lastModifiedBy>권혁도</cp:lastModifiedBy>
  <cp:revision>1</cp:revision>
  <dcterms:created xsi:type="dcterms:W3CDTF">2024-05-23T08:27:30Z</dcterms:created>
  <dcterms:modified xsi:type="dcterms:W3CDTF">2024-05-23T08:27:37Z</dcterms:modified>
</cp:coreProperties>
</file>