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BB38-7886-44B6-A721-E55DA4ED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3D752-ACAB-4219-9192-BED85093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E6E23-887F-4D33-8534-0BEA42A3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F62B2-D533-4F48-87FA-A6A106B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782E-876B-43F5-8A81-A007F223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2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DEE2-369E-4F5F-8ADB-C7BDBBB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66731-2582-4711-8A52-0EE6E634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86520-F8A6-4DC6-AC87-928E9476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DAFA1-F170-451E-ADBD-8B3B5E19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F2D65-E59A-4CBF-8FCB-37EC94AB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98AB0-355A-4BAF-BA50-C10F032BD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82F4F-8F05-41C0-B948-895336DF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C6E02-06D6-4C5C-A88D-8F6CE4D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12771-AAF2-45F5-A053-6904FD5D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DEF3-EA74-46E3-AE1D-2C45383C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F872-CB9F-4C25-AAB8-C103B9BD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80081-9BB7-46B5-8708-F5C7A4DA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9BE95-0F93-4671-AD73-21045B7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00268-8A20-48EF-9B22-8452116B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A8201-692E-42F1-B61A-8891937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C683-84D7-4B2B-8826-6993C918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379FF-ACB1-4E43-8AB9-6D2BF993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5F923-FB5F-4C91-9C36-43A035F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B9848-B504-4D56-82D2-C3323332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DFF3-07FC-4661-9C0B-4F84BF5C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1C0C1-10BC-438B-9ECE-2F7C9565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80AF8-4C55-4735-AFC1-8717EBEB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DBB67-3499-4414-BD33-44ED696B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7FEE8-DDB5-46FA-B30F-386F80D4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4D463-BD2B-40CC-99A7-5BC788D6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ABF2E-F78A-4EB1-AB3C-21F0D2F9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6EBCA-5D99-44F7-B303-FFE0CC57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78A22-F311-4585-9881-C7BF932F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13858-84E2-48ED-B259-11ABBD03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AAFE88-96BD-42D1-A967-CEBA61F5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44315-9B91-4C57-80F5-97D7CFD5F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1DBBA-66B0-4CD3-BF7D-388416A4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FEDE9-080B-4535-81C5-519C3EBB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79AEE-05B0-4CA0-9B58-3DA176DA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84BC-849E-4788-99D6-55AD8ED6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90D73-E064-4399-8208-E5DE4F08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73D48-3E16-4CA5-8028-F1FDA81E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490D-7881-4A56-8078-E433CB0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58F65-3BC6-4EF0-9C95-51A814D0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3ED78-142F-42F1-A5AF-7C0BFD9E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E593D-4DC9-4D33-A3F9-DBF2E92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8B72-C267-4464-A573-272D8248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9475D-DE55-42C7-9E27-5BD10359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29E27-0F7E-4488-9AB3-D38014C6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2A14A-F681-4A42-9A01-72770E06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D9E8-2F10-4650-8739-43E6190A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0BBAE-A3DC-4712-B849-A88B7E07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EF247-C85E-49FD-9089-066A6228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84277-A031-41E9-98B6-48A8D270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5D4C5-E761-478A-A135-F10E482D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B472A-2B85-4EFE-8AA2-217549AD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D12CB-A254-45B5-A61F-5C7AF082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63C3B-505A-401B-A62C-EDE44B15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8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0086A-B896-41F1-B789-D3DF70C8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29E37-08DD-4694-A287-3BF17B7C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4B55-FDC7-4432-AB2A-316AA34F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6ABF-B7EF-4A49-88A0-A983D8FAA8A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3DF19-A9B7-4C7F-9FD9-D5A061E7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DE36E-15DF-499C-AF03-B85715F62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E977-4FC7-4791-BD07-3A95C4347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AF5B-E9B0-4EC0-A7E6-CCB3418E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80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DB</a:t>
            </a:r>
            <a:r>
              <a:rPr lang="ko-KR" altLang="en-US" sz="5400" dirty="0"/>
              <a:t>응용 기초설계서</a:t>
            </a:r>
            <a:br>
              <a:rPr lang="en-US" altLang="ko-KR" sz="5400" dirty="0"/>
            </a:br>
            <a:r>
              <a:rPr lang="en-US" altLang="ko-KR" sz="2800" dirty="0"/>
              <a:t> </a:t>
            </a:r>
            <a:br>
              <a:rPr lang="en-US" altLang="ko-KR" dirty="0"/>
            </a:br>
            <a:r>
              <a:rPr lang="ko-KR" altLang="en-US" dirty="0" err="1"/>
              <a:t>유기견</a:t>
            </a:r>
            <a:r>
              <a:rPr lang="ko-KR" altLang="en-US" dirty="0"/>
              <a:t>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A9389-0872-4494-8657-07484FCB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47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단국대학교 과학기술대학 경영공학과 </a:t>
            </a:r>
            <a:endParaRPr lang="en-US" altLang="ko-KR" sz="3600" b="1" dirty="0"/>
          </a:p>
          <a:p>
            <a:r>
              <a:rPr lang="en-US" altLang="ko-KR" sz="3600" b="1" dirty="0"/>
              <a:t>3207071 </a:t>
            </a:r>
            <a:r>
              <a:rPr lang="ko-KR" altLang="en-US" sz="3600" b="1" dirty="0"/>
              <a:t>권지민</a:t>
            </a:r>
          </a:p>
        </p:txBody>
      </p:sp>
    </p:spTree>
    <p:extLst>
      <p:ext uri="{BB962C8B-B14F-4D97-AF65-F5344CB8AC3E}">
        <p14:creationId xmlns:p14="http://schemas.microsoft.com/office/powerpoint/2010/main" val="190606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A4AC7-13CC-48D7-A3CC-EAA9AE6F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4718-5933-44AA-9396-7D4A10AF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HTML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관리 시스템의 초기 화면을 만들고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목록</a:t>
            </a:r>
            <a:r>
              <a:rPr lang="en-US" altLang="ko-KR" sz="1800" dirty="0"/>
              <a:t>], [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추가</a:t>
            </a:r>
            <a:r>
              <a:rPr lang="en-US" altLang="ko-KR" sz="1800" dirty="0"/>
              <a:t>], [</a:t>
            </a:r>
            <a:r>
              <a:rPr lang="ko-KR" altLang="en-US" sz="1800" dirty="0"/>
              <a:t>입양 성공 목록</a:t>
            </a:r>
            <a:r>
              <a:rPr lang="en-US" altLang="ko-KR" sz="1800" dirty="0"/>
              <a:t>], [</a:t>
            </a:r>
            <a:r>
              <a:rPr lang="ko-KR" altLang="en-US" sz="1800" dirty="0"/>
              <a:t>봉사자 목록</a:t>
            </a:r>
            <a:r>
              <a:rPr lang="en-US" altLang="ko-KR" sz="1800" dirty="0"/>
              <a:t>], [</a:t>
            </a:r>
            <a:r>
              <a:rPr lang="ko-KR" altLang="en-US" sz="1800" dirty="0"/>
              <a:t>보호소 소식</a:t>
            </a:r>
            <a:r>
              <a:rPr lang="en-US" altLang="ko-KR" sz="1800" dirty="0"/>
              <a:t>]</a:t>
            </a:r>
            <a:r>
              <a:rPr lang="ko-KR" altLang="en-US" sz="1800" dirty="0"/>
              <a:t>메뉴를 사용할 수 있게 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[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목록</a:t>
            </a:r>
            <a:r>
              <a:rPr lang="en-US" altLang="ko-KR" sz="1800" dirty="0"/>
              <a:t>]</a:t>
            </a:r>
            <a:r>
              <a:rPr lang="ko-KR" altLang="en-US" sz="1800" dirty="0"/>
              <a:t>을 선택하면 보호소 내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목록이 출력되게 한다</a:t>
            </a:r>
            <a:r>
              <a:rPr lang="en-US" altLang="ko-KR" sz="1800" dirty="0"/>
              <a:t>. </a:t>
            </a:r>
            <a:r>
              <a:rPr lang="ko-KR" altLang="en-US" sz="1800" dirty="0"/>
              <a:t>각 이름의 오른쪽에는 </a:t>
            </a:r>
            <a:r>
              <a:rPr lang="en-US" altLang="ko-KR" sz="1800" dirty="0"/>
              <a:t>&lt;</a:t>
            </a:r>
            <a:r>
              <a:rPr lang="ko-KR" altLang="en-US" sz="1800" dirty="0"/>
              <a:t>수정</a:t>
            </a:r>
            <a:r>
              <a:rPr lang="en-US" altLang="ko-KR" sz="1800" dirty="0"/>
              <a:t>&gt;&lt;</a:t>
            </a:r>
            <a:r>
              <a:rPr lang="ko-KR" altLang="en-US" sz="1800" dirty="0"/>
              <a:t>입양</a:t>
            </a:r>
            <a:r>
              <a:rPr lang="en-US" altLang="ko-KR" sz="1800" dirty="0"/>
              <a:t>&gt;&lt;</a:t>
            </a:r>
            <a:r>
              <a:rPr lang="ko-KR" altLang="en-US" sz="1800" dirty="0"/>
              <a:t>삭제</a:t>
            </a:r>
            <a:r>
              <a:rPr lang="en-US" altLang="ko-KR" sz="1800" dirty="0"/>
              <a:t>&gt;</a:t>
            </a:r>
            <a:r>
              <a:rPr lang="ko-KR" altLang="en-US" sz="1800" dirty="0"/>
              <a:t>버튼을 만들어서 목록에서 바로 수정하거나 입양 목록으로 </a:t>
            </a:r>
            <a:r>
              <a:rPr lang="ko-KR" altLang="en-US" sz="1800" dirty="0" err="1"/>
              <a:t>옮긺과</a:t>
            </a:r>
            <a:r>
              <a:rPr lang="ko-KR" altLang="en-US" sz="1800" dirty="0"/>
              <a:t> 동시에 삭제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목록에서 삭제할 수 있게 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[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추가</a:t>
            </a:r>
            <a:r>
              <a:rPr lang="en-US" altLang="ko-KR" sz="1800" dirty="0"/>
              <a:t>]</a:t>
            </a:r>
            <a:r>
              <a:rPr lang="ko-KR" altLang="en-US" sz="1800" dirty="0"/>
              <a:t>를 선택하면 신규 유기견의 정보를 입력하는 화면이 나오게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모두 입력한후 저장 버튼을 클릭하면 저장된 결과를 화면에 출력하여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관리</a:t>
            </a:r>
            <a:r>
              <a:rPr lang="en-US" altLang="ko-KR" sz="1800" dirty="0"/>
              <a:t>]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이동해야한다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입양 성공 목록</a:t>
            </a:r>
            <a:r>
              <a:rPr lang="en-US" altLang="ko-KR" sz="1800" dirty="0"/>
              <a:t>]</a:t>
            </a:r>
            <a:r>
              <a:rPr lang="ko-KR" altLang="en-US" sz="1800" dirty="0"/>
              <a:t>은 입양간 강아지들의 정보가 출력된다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봉사자 목록</a:t>
            </a:r>
            <a:r>
              <a:rPr lang="en-US" altLang="ko-KR" sz="1800" dirty="0"/>
              <a:t>]</a:t>
            </a:r>
            <a:r>
              <a:rPr lang="ko-KR" altLang="en-US" sz="1800" dirty="0"/>
              <a:t>을 선택하면 보호소 등록된 봉사자 목록이 </a:t>
            </a:r>
            <a:r>
              <a:rPr lang="ko-KR" altLang="en-US" sz="1800" dirty="0" err="1"/>
              <a:t>출력되게한다</a:t>
            </a:r>
            <a:r>
              <a:rPr lang="en-US" altLang="ko-KR" sz="1800" dirty="0"/>
              <a:t>. </a:t>
            </a:r>
            <a:r>
              <a:rPr lang="ko-KR" altLang="en-US" sz="1800" dirty="0"/>
              <a:t>각 정보의 오른쪽에는 </a:t>
            </a:r>
            <a:r>
              <a:rPr lang="en-US" altLang="ko-KR" sz="1800" dirty="0"/>
              <a:t>&lt;</a:t>
            </a:r>
            <a:r>
              <a:rPr lang="ko-KR" altLang="en-US" sz="1800" dirty="0"/>
              <a:t>수정</a:t>
            </a:r>
            <a:r>
              <a:rPr lang="en-US" altLang="ko-KR" sz="1800" dirty="0"/>
              <a:t>&gt;&lt;</a:t>
            </a:r>
            <a:r>
              <a:rPr lang="ko-KR" altLang="en-US" sz="1800" dirty="0"/>
              <a:t>삭제</a:t>
            </a:r>
            <a:r>
              <a:rPr lang="en-US" altLang="ko-KR" sz="1800" dirty="0"/>
              <a:t>&gt;</a:t>
            </a:r>
            <a:r>
              <a:rPr lang="ko-KR" altLang="en-US" sz="1800" dirty="0"/>
              <a:t>버튼을 만들어서 목록에서 바로 수정하거나 삭제할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목록의 밑에 봉사자 추가 버튼으로 봉사자를 추가한다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보호소 소식</a:t>
            </a:r>
            <a:r>
              <a:rPr lang="en-US" altLang="ko-KR" sz="1800" dirty="0"/>
              <a:t>]</a:t>
            </a:r>
            <a:r>
              <a:rPr lang="ko-KR" altLang="en-US" sz="1800" dirty="0"/>
              <a:t>을 선택하면 보호소 전화번호가 나온다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모든 최종화면에서는 초기화면으로 돌아갈 수 있는 링크를 만든다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714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9377-F1D8-4508-8EFF-5113BDF3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5A2045-0617-43ED-8665-0208D48BB4C4}"/>
              </a:ext>
            </a:extLst>
          </p:cNvPr>
          <p:cNvSpPr/>
          <p:nvPr/>
        </p:nvSpPr>
        <p:spPr>
          <a:xfrm>
            <a:off x="4843050" y="1663599"/>
            <a:ext cx="2328617" cy="104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home.html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유기견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관리시스템 메뉴화면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62FB90-EAD8-4114-8457-562F8EEB4250}"/>
              </a:ext>
            </a:extLst>
          </p:cNvPr>
          <p:cNvSpPr/>
          <p:nvPr/>
        </p:nvSpPr>
        <p:spPr>
          <a:xfrm>
            <a:off x="2009452" y="3704698"/>
            <a:ext cx="1527108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Dog_list.php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목록화면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A726A-CA1D-4483-A166-28C214183101}"/>
              </a:ext>
            </a:extLst>
          </p:cNvPr>
          <p:cNvSpPr/>
          <p:nvPr/>
        </p:nvSpPr>
        <p:spPr>
          <a:xfrm>
            <a:off x="3961559" y="3712952"/>
            <a:ext cx="1527107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Dog_insert.php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추가화면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86B05-A32B-4195-B3F4-15B0603A19E2}"/>
              </a:ext>
            </a:extLst>
          </p:cNvPr>
          <p:cNvSpPr/>
          <p:nvPr/>
        </p:nvSpPr>
        <p:spPr>
          <a:xfrm>
            <a:off x="6279361" y="3742858"/>
            <a:ext cx="178461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Adoption_list.php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입양 성공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4D4AF-33F2-4792-8D81-C1B6FC2522E5}"/>
              </a:ext>
            </a:extLst>
          </p:cNvPr>
          <p:cNvSpPr/>
          <p:nvPr/>
        </p:nvSpPr>
        <p:spPr>
          <a:xfrm>
            <a:off x="8200117" y="3723375"/>
            <a:ext cx="1636142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Volunteer_list.php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봉사자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목록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C71FF4-231B-4486-B877-503D23450236}"/>
              </a:ext>
            </a:extLst>
          </p:cNvPr>
          <p:cNvSpPr/>
          <p:nvPr/>
        </p:nvSpPr>
        <p:spPr>
          <a:xfrm>
            <a:off x="9995944" y="3742858"/>
            <a:ext cx="1636141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News.html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보호소 소식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05109-3E79-487B-AD0A-B5E16EF29BE4}"/>
              </a:ext>
            </a:extLst>
          </p:cNvPr>
          <p:cNvSpPr/>
          <p:nvPr/>
        </p:nvSpPr>
        <p:spPr>
          <a:xfrm>
            <a:off x="5478258" y="4764937"/>
            <a:ext cx="1996580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Dog_Insert_result.php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추가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271DD-1416-4E62-A79E-D1AB02B9D4C0}"/>
              </a:ext>
            </a:extLst>
          </p:cNvPr>
          <p:cNvSpPr/>
          <p:nvPr/>
        </p:nvSpPr>
        <p:spPr>
          <a:xfrm>
            <a:off x="9836259" y="4834317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Volunteer_delete.php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5E27C3ED-BF85-4841-9F07-5186E08F74C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424925" y="3713313"/>
            <a:ext cx="351811" cy="1751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947D033-2C54-4F87-8858-AE7EFA538E0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9732583" y="3709154"/>
            <a:ext cx="410768" cy="183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1CBE3C-A3E4-4E4B-AA11-86AA737C564D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773006" y="2184527"/>
            <a:ext cx="2070044" cy="15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6CD1BA-D0AF-42A1-BEE6-7F177745638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25113" y="2705455"/>
            <a:ext cx="1282246" cy="10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0EF2B09-6DBA-45E8-9111-E7BDA3C07ED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7359" y="2705455"/>
            <a:ext cx="1164309" cy="103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75AD34-D477-4996-BC61-82B1AA9417A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07359" y="2705455"/>
            <a:ext cx="3010829" cy="101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52F343-6135-48E4-AD03-C3C7E3B3840E}"/>
              </a:ext>
            </a:extLst>
          </p:cNvPr>
          <p:cNvSpPr txBox="1"/>
          <p:nvPr/>
        </p:nvSpPr>
        <p:spPr>
          <a:xfrm>
            <a:off x="2009452" y="30147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유기견</a:t>
            </a:r>
            <a:r>
              <a:rPr lang="ko-KR" altLang="en-US" dirty="0"/>
              <a:t> 목록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A5918-D53D-4642-96E4-725AB3464510}"/>
              </a:ext>
            </a:extLst>
          </p:cNvPr>
          <p:cNvSpPr txBox="1"/>
          <p:nvPr/>
        </p:nvSpPr>
        <p:spPr>
          <a:xfrm>
            <a:off x="3576784" y="30478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</a:t>
            </a:r>
            <a:r>
              <a:rPr lang="ko-KR" altLang="en-US" dirty="0" err="1"/>
              <a:t>유기견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0B908A-B1F0-4650-B11F-6998F6522989}"/>
              </a:ext>
            </a:extLst>
          </p:cNvPr>
          <p:cNvSpPr txBox="1"/>
          <p:nvPr/>
        </p:nvSpPr>
        <p:spPr>
          <a:xfrm>
            <a:off x="5924250" y="322267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입양 성공 목록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90DFFA-A162-4CA0-9E06-279B2FCD1E06}"/>
              </a:ext>
            </a:extLst>
          </p:cNvPr>
          <p:cNvSpPr txBox="1"/>
          <p:nvPr/>
        </p:nvSpPr>
        <p:spPr>
          <a:xfrm>
            <a:off x="7314458" y="28164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봉사자 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FBACA-2379-42C6-8072-2C6ED109F528}"/>
              </a:ext>
            </a:extLst>
          </p:cNvPr>
          <p:cNvSpPr txBox="1"/>
          <p:nvPr/>
        </p:nvSpPr>
        <p:spPr>
          <a:xfrm>
            <a:off x="9590143" y="2874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보호소 소식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000C70-292D-4E97-A09F-FFD4164E303A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7171667" y="2184527"/>
            <a:ext cx="3642348" cy="15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C0208D-45A4-C940-0B90-80BEA819BC8E}"/>
              </a:ext>
            </a:extLst>
          </p:cNvPr>
          <p:cNvSpPr/>
          <p:nvPr/>
        </p:nvSpPr>
        <p:spPr>
          <a:xfrm>
            <a:off x="141962" y="4756683"/>
            <a:ext cx="1627110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Dog_update.php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2F4AC4-FD31-1C74-6615-2457BFFD0E13}"/>
              </a:ext>
            </a:extLst>
          </p:cNvPr>
          <p:cNvSpPr/>
          <p:nvPr/>
        </p:nvSpPr>
        <p:spPr>
          <a:xfrm>
            <a:off x="116007" y="5718708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Dog_update_result.php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정보 수정 결과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6E3DF5D-BF57-7038-6532-2CD8C85D8129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5400000">
            <a:off x="1688357" y="3672033"/>
            <a:ext cx="351811" cy="1817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EC57062-B615-C3FD-57CB-68186A95E274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915580" y="5496793"/>
            <a:ext cx="261851" cy="1819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0CEDFC-7CF0-0E0B-D76B-23BD5B70ED97}"/>
              </a:ext>
            </a:extLst>
          </p:cNvPr>
          <p:cNvSpPr/>
          <p:nvPr/>
        </p:nvSpPr>
        <p:spPr>
          <a:xfrm>
            <a:off x="1896971" y="4759107"/>
            <a:ext cx="1698379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Dog_adoption.php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입양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D38E7EF-D7D6-98BB-E91A-99F00D193ABF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rot="5400000">
            <a:off x="2582467" y="4568567"/>
            <a:ext cx="354235" cy="26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1B3716-2A56-7D31-E509-257D1DDD9C85}"/>
              </a:ext>
            </a:extLst>
          </p:cNvPr>
          <p:cNvSpPr/>
          <p:nvPr/>
        </p:nvSpPr>
        <p:spPr>
          <a:xfrm>
            <a:off x="4847302" y="5760183"/>
            <a:ext cx="1629245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Dog_delete.php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삭제 결과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4B7C61-30A6-688D-6DAB-AF385F42C482}"/>
              </a:ext>
            </a:extLst>
          </p:cNvPr>
          <p:cNvSpPr/>
          <p:nvPr/>
        </p:nvSpPr>
        <p:spPr>
          <a:xfrm>
            <a:off x="7634062" y="4818072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volunteer_update.php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정보수정</a:t>
            </a: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94CF929E-C92A-2C12-0A5C-894C712284A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8639608" y="4439491"/>
            <a:ext cx="394523" cy="3626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7E2E69-C6E5-7A6A-F908-37D3BE54FC3A}"/>
              </a:ext>
            </a:extLst>
          </p:cNvPr>
          <p:cNvSpPr/>
          <p:nvPr/>
        </p:nvSpPr>
        <p:spPr>
          <a:xfrm>
            <a:off x="7634062" y="5760183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volunteer_update_result.php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정보수정 결과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3EE0D7-C34D-A850-18AC-DDD76814DFE3}"/>
              </a:ext>
            </a:extLst>
          </p:cNvPr>
          <p:cNvSpPr/>
          <p:nvPr/>
        </p:nvSpPr>
        <p:spPr>
          <a:xfrm>
            <a:off x="9836259" y="5760183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volunteer_delete_result.php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삭제 결과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9570B57-3FE9-2852-B86A-8072B42E2A51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5400000">
            <a:off x="8534581" y="5639214"/>
            <a:ext cx="24193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E9E9D85C-F37E-CC58-684D-B316AD1801BF}"/>
              </a:ext>
            </a:extLst>
          </p:cNvPr>
          <p:cNvCxnSpPr>
            <a:cxnSpLocks/>
            <a:stCxn id="12" idx="2"/>
            <a:endCxn id="72" idx="0"/>
          </p:cNvCxnSpPr>
          <p:nvPr/>
        </p:nvCxnSpPr>
        <p:spPr>
          <a:xfrm rot="5400000">
            <a:off x="10744900" y="5647337"/>
            <a:ext cx="2256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9EA54A-E2BD-0BE9-B3C5-4753CF25AD23}"/>
              </a:ext>
            </a:extLst>
          </p:cNvPr>
          <p:cNvSpPr/>
          <p:nvPr/>
        </p:nvSpPr>
        <p:spPr>
          <a:xfrm>
            <a:off x="3692332" y="4773970"/>
            <a:ext cx="1627110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Dog_delete.php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849FFCF0-9CB2-B426-B22A-13B2864CCBD2}"/>
              </a:ext>
            </a:extLst>
          </p:cNvPr>
          <p:cNvCxnSpPr>
            <a:cxnSpLocks/>
            <a:stCxn id="5" idx="2"/>
            <a:endCxn id="106" idx="0"/>
          </p:cNvCxnSpPr>
          <p:nvPr/>
        </p:nvCxnSpPr>
        <p:spPr>
          <a:xfrm rot="16200000" flipH="1">
            <a:off x="3454897" y="3722980"/>
            <a:ext cx="369098" cy="1732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8E68A837-3F2E-B892-4104-A69C9FD4FDE5}"/>
              </a:ext>
            </a:extLst>
          </p:cNvPr>
          <p:cNvCxnSpPr>
            <a:cxnSpLocks/>
            <a:stCxn id="30" idx="2"/>
            <a:endCxn id="122" idx="0"/>
          </p:cNvCxnSpPr>
          <p:nvPr/>
        </p:nvCxnSpPr>
        <p:spPr>
          <a:xfrm rot="16200000" flipH="1">
            <a:off x="2931944" y="5273498"/>
            <a:ext cx="366674" cy="738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CCE1FC9-8F29-11B8-39F1-05882EAD4A0C}"/>
              </a:ext>
            </a:extLst>
          </p:cNvPr>
          <p:cNvSpPr/>
          <p:nvPr/>
        </p:nvSpPr>
        <p:spPr>
          <a:xfrm>
            <a:off x="2462914" y="5825955"/>
            <a:ext cx="2042973" cy="70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Dog_adoption_result.php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유기견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입양 결과</a:t>
            </a:r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2D7C154C-6B49-BF2F-EF6E-978AB3B35797}"/>
              </a:ext>
            </a:extLst>
          </p:cNvPr>
          <p:cNvCxnSpPr>
            <a:cxnSpLocks/>
            <a:stCxn id="106" idx="2"/>
            <a:endCxn id="35" idx="0"/>
          </p:cNvCxnSpPr>
          <p:nvPr/>
        </p:nvCxnSpPr>
        <p:spPr>
          <a:xfrm rot="16200000" flipH="1">
            <a:off x="4940887" y="5039144"/>
            <a:ext cx="286039" cy="1156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F16950-8C65-6FC7-A4F0-9CB681E3C366}"/>
              </a:ext>
            </a:extLst>
          </p:cNvPr>
          <p:cNvSpPr/>
          <p:nvPr/>
        </p:nvSpPr>
        <p:spPr>
          <a:xfrm>
            <a:off x="4843049" y="190076"/>
            <a:ext cx="2328617" cy="104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first.html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1199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A6BAF-E683-428E-AD19-735D755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C2581-CE47-4372-BD96-9D607437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0" y="1690688"/>
            <a:ext cx="3956859" cy="2225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47E390-DD60-40AB-9DF8-815087DD377A}"/>
              </a:ext>
            </a:extLst>
          </p:cNvPr>
          <p:cNvSpPr txBox="1"/>
          <p:nvPr/>
        </p:nvSpPr>
        <p:spPr>
          <a:xfrm>
            <a:off x="663690" y="1690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첫화면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38D28-0E64-47E1-AFB4-24290151F328}"/>
              </a:ext>
            </a:extLst>
          </p:cNvPr>
          <p:cNvSpPr txBox="1"/>
          <p:nvPr/>
        </p:nvSpPr>
        <p:spPr>
          <a:xfrm>
            <a:off x="6096000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0DB69-BDE6-433E-9F33-602793185CE1}"/>
              </a:ext>
            </a:extLst>
          </p:cNvPr>
          <p:cNvSpPr txBox="1"/>
          <p:nvPr/>
        </p:nvSpPr>
        <p:spPr>
          <a:xfrm>
            <a:off x="838200" y="41112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유기견</a:t>
            </a:r>
            <a:r>
              <a:rPr lang="ko-KR" altLang="en-US" dirty="0"/>
              <a:t>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72FFF-11A5-42F8-9848-6C19E68430EB}"/>
              </a:ext>
            </a:extLst>
          </p:cNvPr>
          <p:cNvSpPr txBox="1"/>
          <p:nvPr/>
        </p:nvSpPr>
        <p:spPr>
          <a:xfrm>
            <a:off x="6405643" y="39418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 목록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92C13CA-1C3F-44DB-8883-891232AFA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3521"/>
              </p:ext>
            </p:extLst>
          </p:nvPr>
        </p:nvGraphicFramePr>
        <p:xfrm>
          <a:off x="396238" y="4529349"/>
          <a:ext cx="5897882" cy="166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66">
                  <a:extLst>
                    <a:ext uri="{9D8B030D-6E8A-4147-A177-3AD203B41FA5}">
                      <a16:colId xmlns:a16="http://schemas.microsoft.com/office/drawing/2014/main" val="2105256505"/>
                    </a:ext>
                  </a:extLst>
                </a:gridCol>
                <a:gridCol w="925158">
                  <a:extLst>
                    <a:ext uri="{9D8B030D-6E8A-4147-A177-3AD203B41FA5}">
                      <a16:colId xmlns:a16="http://schemas.microsoft.com/office/drawing/2014/main" val="2248624738"/>
                    </a:ext>
                  </a:extLst>
                </a:gridCol>
                <a:gridCol w="925158">
                  <a:extLst>
                    <a:ext uri="{9D8B030D-6E8A-4147-A177-3AD203B41FA5}">
                      <a16:colId xmlns:a16="http://schemas.microsoft.com/office/drawing/2014/main" val="2217135169"/>
                    </a:ext>
                  </a:extLst>
                </a:gridCol>
                <a:gridCol w="950857">
                  <a:extLst>
                    <a:ext uri="{9D8B030D-6E8A-4147-A177-3AD203B41FA5}">
                      <a16:colId xmlns:a16="http://schemas.microsoft.com/office/drawing/2014/main" val="2982495945"/>
                    </a:ext>
                  </a:extLst>
                </a:gridCol>
                <a:gridCol w="1130748">
                  <a:extLst>
                    <a:ext uri="{9D8B030D-6E8A-4147-A177-3AD203B41FA5}">
                      <a16:colId xmlns:a16="http://schemas.microsoft.com/office/drawing/2014/main" val="3624063724"/>
                    </a:ext>
                  </a:extLst>
                </a:gridCol>
                <a:gridCol w="1194995">
                  <a:extLst>
                    <a:ext uri="{9D8B030D-6E8A-4147-A177-3AD203B41FA5}">
                      <a16:colId xmlns:a16="http://schemas.microsoft.com/office/drawing/2014/main" val="3803543689"/>
                    </a:ext>
                  </a:extLst>
                </a:gridCol>
              </a:tblGrid>
              <a:tr h="450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추정나이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구조지역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구조날짜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7207"/>
                  </a:ext>
                </a:extLst>
              </a:tr>
              <a:tr h="26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믹스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2023-12-11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59186"/>
                  </a:ext>
                </a:extLst>
              </a:tr>
              <a:tr h="26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암컷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푸들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2023-12-11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87797"/>
                  </a:ext>
                </a:extLst>
              </a:tr>
              <a:tr h="26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암컷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푸들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2023-12-11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33646"/>
                  </a:ext>
                </a:extLst>
              </a:tr>
              <a:tr h="257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암컷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포메라니안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2023-12-11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55324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EF10DCDC-540A-43F1-9F35-E4D2362F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72818"/>
              </p:ext>
            </p:extLst>
          </p:nvPr>
        </p:nvGraphicFramePr>
        <p:xfrm>
          <a:off x="6446520" y="4529349"/>
          <a:ext cx="556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903904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3709715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89422125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1196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00133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보호자이름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입양날짜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냐냐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01056565454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2023-06-08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2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누누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권용철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01054426455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2023-08-04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썬더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01064373191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2023-11-16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김레이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01011234456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2023-12-09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975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7C4D55A-2236-4056-86DD-25A74BF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02" y="1690688"/>
            <a:ext cx="3956859" cy="22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8110-0407-4D93-B496-CBFE2C4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C1AF0-DC29-47F9-A22A-9FE7ABFE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0344" cy="50052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ko-KR" altLang="en-US" dirty="0"/>
              <a:t>스키마</a:t>
            </a:r>
            <a:r>
              <a:rPr lang="en-US" altLang="ko-KR" dirty="0"/>
              <a:t>) : 32207071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D2900-B5D0-4C89-B3B7-0577422F3DFD}"/>
              </a:ext>
            </a:extLst>
          </p:cNvPr>
          <p:cNvSpPr txBox="1"/>
          <p:nvPr/>
        </p:nvSpPr>
        <p:spPr>
          <a:xfrm>
            <a:off x="7351777" y="2695480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#2 : </a:t>
            </a:r>
            <a:r>
              <a:rPr lang="en-US" altLang="ko-KR" dirty="0" err="1"/>
              <a:t>adoptionTBL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FF4A7-5DB8-4237-8FFB-83D31CDF9664}"/>
              </a:ext>
            </a:extLst>
          </p:cNvPr>
          <p:cNvSpPr txBox="1"/>
          <p:nvPr/>
        </p:nvSpPr>
        <p:spPr>
          <a:xfrm>
            <a:off x="1347217" y="2695480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#1 : </a:t>
            </a:r>
            <a:r>
              <a:rPr lang="en-US" altLang="ko-KR" dirty="0" err="1"/>
              <a:t>dogTBL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526A76-E8B9-41BD-A41A-09DBA2E2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62907"/>
              </p:ext>
            </p:extLst>
          </p:nvPr>
        </p:nvGraphicFramePr>
        <p:xfrm>
          <a:off x="375921" y="3270456"/>
          <a:ext cx="5435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33544767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2396281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5302328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687318478"/>
                    </a:ext>
                  </a:extLst>
                </a:gridCol>
              </a:tblGrid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660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Char(10)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0123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추정나이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81483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구조지역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place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Char(2)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0155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23835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구조날짜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3052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79094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보호자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40059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70578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4874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입양날짜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byeday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3884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BC4E5F0-7996-470E-8528-16F626C87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22762"/>
              </p:ext>
            </p:extLst>
          </p:nvPr>
        </p:nvGraphicFramePr>
        <p:xfrm>
          <a:off x="6380481" y="3604753"/>
          <a:ext cx="543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83375171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70356777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02672224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742380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열이름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5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보호자이름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9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입양날짜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byeday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5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8110-0407-4D93-B496-CBFE2C4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C1AF0-DC29-47F9-A22A-9FE7ABFE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0344" cy="50052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ko-KR" altLang="en-US" dirty="0"/>
              <a:t>스키마</a:t>
            </a:r>
            <a:r>
              <a:rPr lang="en-US" altLang="ko-KR" dirty="0"/>
              <a:t>) : 32207071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FF4A7-5DB8-4237-8FFB-83D31CDF9664}"/>
              </a:ext>
            </a:extLst>
          </p:cNvPr>
          <p:cNvSpPr txBox="1"/>
          <p:nvPr/>
        </p:nvSpPr>
        <p:spPr>
          <a:xfrm>
            <a:off x="1347217" y="2695480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#3 : </a:t>
            </a:r>
            <a:r>
              <a:rPr lang="en-US" altLang="ko-KR" dirty="0" err="1"/>
              <a:t>volunteerTBL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E6EA7AB-034A-48B5-BFF5-412D73A8B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65414"/>
              </p:ext>
            </p:extLst>
          </p:nvPr>
        </p:nvGraphicFramePr>
        <p:xfrm>
          <a:off x="629920" y="3429000"/>
          <a:ext cx="51003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74654182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932925663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196443723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03837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열이름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4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vwhere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2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550</Words>
  <Application>Microsoft Office PowerPoint</Application>
  <PresentationFormat>와이드스크린</PresentationFormat>
  <Paragraphs>192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DB응용 기초설계서   유기견 관리 시스템</vt:lpstr>
      <vt:lpstr>시스템 분석</vt:lpstr>
      <vt:lpstr>시스템 구성</vt:lpstr>
      <vt:lpstr>시스템 화면</vt:lpstr>
      <vt:lpstr>데이터베이스 모델링</vt:lpstr>
      <vt:lpstr>데이터베이스 모델링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DB응용 기초설계서   음료레시피 관리 시스템</dc:title>
  <dc:creator>USER</dc:creator>
  <cp:lastModifiedBy>권지민</cp:lastModifiedBy>
  <cp:revision>22</cp:revision>
  <dcterms:created xsi:type="dcterms:W3CDTF">2023-11-22T06:14:44Z</dcterms:created>
  <dcterms:modified xsi:type="dcterms:W3CDTF">2023-12-11T13:35:11Z</dcterms:modified>
</cp:coreProperties>
</file>