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  <p:sldMasterId id="2147483655" r:id="rId2"/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1" r:id="rId9"/>
    <p:sldId id="260" r:id="rId10"/>
    <p:sldId id="265" r:id="rId11"/>
    <p:sldId id="263" r:id="rId12"/>
    <p:sldId id="266" r:id="rId13"/>
    <p:sldId id="267" r:id="rId14"/>
    <p:sldId id="268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100" d="100"/>
          <a:sy n="100" d="100"/>
        </p:scale>
        <p:origin x="-714" y="-102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slideMaster" Target="slideMasters/slideMaster3.xml"  /><Relationship Id="rId4" Type="http://schemas.openxmlformats.org/officeDocument/2006/relationships/notesMaster" Target="notesMasters/notes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368C27B5-1C5B-4F09-A7C0-020D61B79805}" type="datetime1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slideLayout" Target="../slideLayouts/slideLayout6.xml"  /><Relationship Id="rId3" Type="http://schemas.openxmlformats.org/officeDocument/2006/relationships/theme" Target="../theme/theme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쀼어</a:t>
            </a:r>
            <a:r>
              <a:rPr lang="en-US" altLang="ko-KR" dirty="0" smtClean="0"/>
              <a:t>’s blog </a:t>
            </a:r>
            <a:r>
              <a:rPr lang="ko-KR" altLang="en-US" dirty="0" smtClean="0"/>
              <a:t>기획이야기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2017.03.07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기획팀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쀼어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003" y="4155926"/>
            <a:ext cx="5282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 </a:t>
            </a:r>
            <a:r>
              <a:rPr lang="ko-KR" altLang="en-US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경기도 고양시 일산서구 </a:t>
            </a:r>
            <a:r>
              <a:rPr lang="ko-KR" altLang="en-US" sz="1000" baseline="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강선로</a:t>
            </a:r>
            <a:r>
              <a:rPr lang="ko-KR" altLang="en-US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000-00  T.031-000-0000 F.031-000-0000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 홍보이미지 롤링 </a:t>
            </a:r>
            <a:r>
              <a:rPr lang="en-US" altLang="ko-KR" dirty="0" smtClean="0"/>
              <a:t>(Max. 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주요 제품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Icon</a:t>
            </a:r>
            <a:br>
              <a:rPr lang="en-US" altLang="ko-KR" dirty="0" smtClean="0"/>
            </a:br>
            <a:r>
              <a:rPr lang="ko-KR" altLang="en-US" dirty="0" err="1" smtClean="0"/>
              <a:t>클릭시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제품소개로 </a:t>
            </a:r>
            <a:r>
              <a:rPr lang="ko-KR" altLang="en-US" dirty="0" err="1" smtClean="0"/>
              <a:t>바로가기</a:t>
            </a:r>
            <a:r>
              <a:rPr lang="en-US" altLang="ko-KR" dirty="0" smtClean="0"/>
              <a:t>link</a:t>
            </a:r>
          </a:p>
          <a:p>
            <a:r>
              <a:rPr lang="ko-KR" altLang="en-US" dirty="0" smtClean="0"/>
              <a:t>공지사항 </a:t>
            </a:r>
            <a:r>
              <a:rPr lang="en-US" altLang="ko-KR" dirty="0" smtClean="0"/>
              <a:t>(Max. 3 line)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주요 제품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Icon</a:t>
            </a:r>
            <a:br>
              <a:rPr lang="en-US" altLang="ko-KR" dirty="0"/>
            </a:b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해당 제품소개로 </a:t>
            </a:r>
            <a:r>
              <a:rPr lang="ko-KR" altLang="en-US" dirty="0" err="1"/>
              <a:t>바로가기</a:t>
            </a:r>
            <a:r>
              <a:rPr lang="en-US" altLang="ko-KR" dirty="0"/>
              <a:t>link</a:t>
            </a:r>
            <a:br>
              <a:rPr lang="en-US" altLang="ko-KR" dirty="0"/>
            </a:br>
            <a:endParaRPr lang="en-US" altLang="ko-KR" dirty="0"/>
          </a:p>
          <a:p>
            <a:pPr lvl="0"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8" name="직사각형 7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갈매기형 수장 10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18" name="직사각형 1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22" name="타원 21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stCxn id="22" idx="7"/>
              <a:endCxn id="2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25" name="타원 2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7"/>
              <a:endCxn id="2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28" name="타원 2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8" idx="7"/>
              <a:endCxn id="2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31" name="타원 3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1" idx="7"/>
              <a:endCxn id="3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34" name="타원 3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>
              <a:stCxn id="34" idx="7"/>
              <a:endCxn id="3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모서리가 둥근 직사각형 3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51004" y="1851670"/>
            <a:ext cx="1576980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홍보이미지 롤링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5</a:t>
            </a:r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1520" y="4397117"/>
            <a:ext cx="2448272" cy="504056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83768" y="4502591"/>
            <a:ext cx="1105076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공지사항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3 line)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87624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004444"/>
              </p:ext>
            </p:extLst>
          </p:nvPr>
        </p:nvGraphicFramePr>
        <p:xfrm>
          <a:off x="217612" y="622201"/>
          <a:ext cx="8631436" cy="40960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/>
                <a:gridCol w="904760"/>
                <a:gridCol w="1478303"/>
                <a:gridCol w="4931079"/>
                <a:gridCol w="714121"/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2017.03.03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쀼어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114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2017.03.07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진입 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 수집정책 변경에 따른 변경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Depth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축소 반영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쀼어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3.2.1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Quick menu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전략을 반영한 메뉴수정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General Rule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2.1 Screen Definition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2.2 Popup type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case A</a:t>
            </a:r>
            <a:b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3.2 case B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Login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4.1 Login 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4.2 login &gt; </a:t>
            </a:r>
            <a:r>
              <a:rPr lang="ko-KR" altLang="en-US" sz="1050" dirty="0" smtClean="0">
                <a:latin typeface="+mn-ea"/>
              </a:rPr>
              <a:t>회원가입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4.3.1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ID </a:t>
            </a:r>
            <a:r>
              <a:rPr lang="ko-KR" altLang="en-US" sz="1050" dirty="0" smtClean="0">
                <a:latin typeface="+mn-ea"/>
              </a:rPr>
              <a:t>찾기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4.3.2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</a:t>
            </a:r>
            <a:r>
              <a:rPr lang="ko-KR" altLang="en-US" sz="1050" dirty="0" err="1" smtClean="0">
                <a:latin typeface="+mn-ea"/>
              </a:rPr>
              <a:t>비밀번호찾기</a:t>
            </a:r>
            <a:endParaRPr lang="en-US" altLang="ko-KR" sz="1200" dirty="0" smtClean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smtClean="0">
                <a:latin typeface="+mn-ea"/>
              </a:rPr>
              <a:t>주요기능</a:t>
            </a:r>
            <a:r>
              <a:rPr lang="en-US" altLang="ko-KR" sz="1200" b="1" dirty="0" smtClean="0">
                <a:latin typeface="+mn-ea"/>
              </a:rPr>
              <a:t>1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2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2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</a:t>
            </a:r>
          </a:p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Information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8"/>
            <a:ext cx="1224135" cy="149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972813" y="3651870"/>
            <a:ext cx="993574" cy="313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370515" y="2949882"/>
            <a:ext cx="993574" cy="629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About US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ID/PW</a:t>
            </a:r>
            <a:r>
              <a:rPr lang="ko-KR" altLang="en-US" sz="900" dirty="0" smtClean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회사소개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연혁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9136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조직도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찾아오시는길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>
            <a:stCxn id="131" idx="2"/>
            <a:endCxn id="134" idx="0"/>
          </p:cNvCxnSpPr>
          <p:nvPr/>
        </p:nvCxnSpPr>
        <p:spPr>
          <a:xfrm>
            <a:off x="2981016" y="2484884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사업소개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53152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사업영역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253152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사업소개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253152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사업소개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47" idx="2"/>
            <a:endCxn id="52" idx="0"/>
          </p:cNvCxnSpPr>
          <p:nvPr/>
        </p:nvCxnSpPr>
        <p:spPr>
          <a:xfrm>
            <a:off x="5933344" y="2486359"/>
            <a:ext cx="8346" cy="15255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고객센터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5483852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FAQ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5483852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Q&amp;A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5" name="직선 연결선 154"/>
          <p:cNvCxnSpPr>
            <a:stCxn id="156" idx="2"/>
            <a:endCxn id="158" idx="0"/>
          </p:cNvCxnSpPr>
          <p:nvPr/>
        </p:nvCxnSpPr>
        <p:spPr>
          <a:xfrm>
            <a:off x="4328897" y="2484884"/>
            <a:ext cx="8346" cy="121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제품소개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79405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제품소개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879405" y="3698711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제품소개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 bwMode="auto">
          <a:xfrm>
            <a:off x="5986859" y="369949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1:1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문의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8" name="꺾인 연결선 187"/>
          <p:cNvCxnSpPr>
            <a:stCxn id="150" idx="2"/>
            <a:endCxn id="184" idx="1"/>
          </p:cNvCxnSpPr>
          <p:nvPr/>
        </p:nvCxnSpPr>
        <p:spPr>
          <a:xfrm rot="16200000" flipH="1">
            <a:off x="5860726" y="3681374"/>
            <a:ext cx="207096" cy="4516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  <a:endCxn id="274" idx="0"/>
          </p:cNvCxnSpPr>
          <p:nvPr/>
        </p:nvCxnSpPr>
        <p:spPr>
          <a:xfrm>
            <a:off x="7517520" y="2486359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정보수정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비밀번호 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7068028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구매예약내역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5483852" y="401191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Q&amp;A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4376173" y="300320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구매문의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꺾인 연결선 187"/>
          <p:cNvCxnSpPr>
            <a:stCxn id="157" idx="2"/>
            <a:endCxn id="58" idx="1"/>
          </p:cNvCxnSpPr>
          <p:nvPr/>
        </p:nvCxnSpPr>
        <p:spPr>
          <a:xfrm rot="16200000" flipH="1">
            <a:off x="4248141" y="2983188"/>
            <a:ext cx="217134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 bwMode="auto">
          <a:xfrm>
            <a:off x="4376173" y="332198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구매예약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꺾인 연결선 187"/>
          <p:cNvCxnSpPr>
            <a:stCxn id="157" idx="2"/>
            <a:endCxn id="61" idx="1"/>
          </p:cNvCxnSpPr>
          <p:nvPr/>
        </p:nvCxnSpPr>
        <p:spPr>
          <a:xfrm rot="16200000" flipH="1">
            <a:off x="4088751" y="3142578"/>
            <a:ext cx="535915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회원인증화면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2.1 Screen Definition</a:t>
            </a:r>
          </a:p>
          <a:p>
            <a:r>
              <a:rPr lang="en-US" altLang="ko-KR" dirty="0" smtClean="0"/>
              <a:t>2.2 Popup type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General Rule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68" name="텍스트 개체 틀 6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85037" y="11647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[type3]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65932" y="1164758"/>
            <a:ext cx="9909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[type2] </a:t>
            </a:r>
            <a:r>
              <a:rPr lang="en-US" altLang="ko-KR" sz="900" dirty="0" smtClean="0">
                <a:latin typeface="+mn-ea"/>
              </a:rPr>
              <a:t>1depth</a:t>
            </a:r>
            <a:endParaRPr lang="ko-KR" altLang="en-US" sz="900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00192" y="11647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[type4]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557027" y="1385438"/>
            <a:ext cx="1512168" cy="2664296"/>
            <a:chOff x="467544" y="1385438"/>
            <a:chExt cx="1512168" cy="2664296"/>
          </a:xfrm>
        </p:grpSpPr>
        <p:sp>
          <p:nvSpPr>
            <p:cNvPr id="69" name="직사각형 68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1" name="직사각형 70"/>
          <p:cNvSpPr/>
          <p:nvPr/>
        </p:nvSpPr>
        <p:spPr>
          <a:xfrm>
            <a:off x="156179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G:\Image\android\ic_dra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1336" y="1515446"/>
            <a:ext cx="108000" cy="108000"/>
          </a:xfrm>
          <a:prstGeom prst="rect">
            <a:avLst/>
          </a:prstGeom>
          <a:noFill/>
        </p:spPr>
      </p:pic>
      <p:sp>
        <p:nvSpPr>
          <p:cNvPr id="72" name="TextBox 71"/>
          <p:cNvSpPr txBox="1"/>
          <p:nvPr/>
        </p:nvSpPr>
        <p:spPr>
          <a:xfrm>
            <a:off x="2020727" y="1467252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App Name</a:t>
            </a:r>
            <a:endParaRPr lang="ko-KR" altLang="en-US" sz="7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451384" y="1164758"/>
            <a:ext cx="9188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[type1] </a:t>
            </a:r>
            <a:r>
              <a:rPr lang="en-US" altLang="ko-KR" sz="900" dirty="0" smtClean="0">
                <a:latin typeface="+mn-ea"/>
              </a:rPr>
              <a:t>home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157227" y="1385438"/>
            <a:ext cx="1512168" cy="2664296"/>
            <a:chOff x="467544" y="1385438"/>
            <a:chExt cx="1512168" cy="2664296"/>
          </a:xfrm>
        </p:grpSpPr>
        <p:sp>
          <p:nvSpPr>
            <p:cNvPr id="75" name="직사각형 74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7" name="직사각형 76"/>
          <p:cNvSpPr/>
          <p:nvPr/>
        </p:nvSpPr>
        <p:spPr>
          <a:xfrm>
            <a:off x="316199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3" descr="G:\Image\android\ic_dra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1536" y="1515446"/>
            <a:ext cx="108000" cy="108000"/>
          </a:xfrm>
          <a:prstGeom prst="rect">
            <a:avLst/>
          </a:prstGeom>
          <a:noFill/>
        </p:spPr>
      </p:pic>
      <p:sp>
        <p:nvSpPr>
          <p:cNvPr id="79" name="TextBox 78"/>
          <p:cNvSpPr txBox="1"/>
          <p:nvPr/>
        </p:nvSpPr>
        <p:spPr>
          <a:xfrm>
            <a:off x="3595760" y="1467252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780287" y="1385438"/>
            <a:ext cx="1512168" cy="2664296"/>
            <a:chOff x="467544" y="1385438"/>
            <a:chExt cx="1512168" cy="2664296"/>
          </a:xfrm>
        </p:grpSpPr>
        <p:sp>
          <p:nvSpPr>
            <p:cNvPr id="81" name="직사각형 80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83" name="직사각형 82"/>
          <p:cNvSpPr/>
          <p:nvPr/>
        </p:nvSpPr>
        <p:spPr>
          <a:xfrm>
            <a:off x="478505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218820" y="1467252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86" name="그룹 85"/>
          <p:cNvGrpSpPr/>
          <p:nvPr/>
        </p:nvGrpSpPr>
        <p:grpSpPr>
          <a:xfrm>
            <a:off x="6380487" y="1385438"/>
            <a:ext cx="1512168" cy="2664296"/>
            <a:chOff x="467544" y="1385438"/>
            <a:chExt cx="1512168" cy="2664296"/>
          </a:xfrm>
        </p:grpSpPr>
        <p:sp>
          <p:nvSpPr>
            <p:cNvPr id="87" name="직사각형 86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pic>
        <p:nvPicPr>
          <p:cNvPr id="2050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5705" y="1479642"/>
            <a:ext cx="179814" cy="179814"/>
          </a:xfrm>
          <a:prstGeom prst="rect">
            <a:avLst/>
          </a:prstGeom>
          <a:noFill/>
        </p:spPr>
      </p:pic>
      <p:pic>
        <p:nvPicPr>
          <p:cNvPr id="92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5430" y="1479642"/>
            <a:ext cx="179814" cy="179814"/>
          </a:xfrm>
          <a:prstGeom prst="rect">
            <a:avLst/>
          </a:prstGeom>
          <a:noFill/>
        </p:spPr>
      </p:pic>
      <p:cxnSp>
        <p:nvCxnSpPr>
          <p:cNvPr id="93" name="직선 화살표 연결선 92"/>
          <p:cNvCxnSpPr/>
          <p:nvPr/>
        </p:nvCxnSpPr>
        <p:spPr>
          <a:xfrm>
            <a:off x="1373368" y="1652022"/>
            <a:ext cx="0" cy="23796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284864" y="1652022"/>
            <a:ext cx="226423" cy="2377185"/>
            <a:chOff x="81651" y="2484880"/>
            <a:chExt cx="313332" cy="3036520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81651" y="248488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1651" y="552140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모서리가 둥근 직사각형 96"/>
          <p:cNvSpPr/>
          <p:nvPr/>
        </p:nvSpPr>
        <p:spPr>
          <a:xfrm>
            <a:off x="1156370" y="2748577"/>
            <a:ext cx="369364" cy="1945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Scroll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535052" y="1468891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9" name="꺾인 연결선 140"/>
          <p:cNvCxnSpPr>
            <a:stCxn id="98" idx="2"/>
            <a:endCxn id="100" idx="1"/>
          </p:cNvCxnSpPr>
          <p:nvPr/>
        </p:nvCxnSpPr>
        <p:spPr>
          <a:xfrm rot="16200000" flipH="1">
            <a:off x="1464706" y="1855288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846388" y="2122108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Navi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764814" y="1468891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03" name="꺾인 연결선 140"/>
          <p:cNvCxnSpPr>
            <a:stCxn id="102" idx="2"/>
            <a:endCxn id="104" idx="1"/>
          </p:cNvCxnSpPr>
          <p:nvPr/>
        </p:nvCxnSpPr>
        <p:spPr>
          <a:xfrm rot="16200000" flipH="1">
            <a:off x="4694468" y="1855288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5076150" y="2122108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Back button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</a:t>
            </a:r>
          </a:p>
          <a:p>
            <a:r>
              <a:rPr lang="ko-KR" altLang="en-US" dirty="0" smtClean="0"/>
              <a:t>메뉴에 </a:t>
            </a:r>
            <a:r>
              <a:rPr lang="en-US" altLang="ko-KR" dirty="0" smtClean="0"/>
              <a:t>mouse over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&amp; Sub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하단에 표기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3371" y="4317677"/>
            <a:ext cx="42659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쀼어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’s blog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고양시 일산서구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강선로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</a:t>
            </a:r>
            <a:r>
              <a:rPr lang="ko-KR" altLang="en-US" sz="800" b="0" i="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쀼어</a:t>
            </a: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’s blog  2017. All Rights Reserved.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5113" y="1251872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8144" y="1005442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9512" y="1091078"/>
            <a:ext cx="1296144" cy="432049"/>
            <a:chOff x="179512" y="411510"/>
            <a:chExt cx="1296144" cy="432049"/>
          </a:xfrm>
        </p:grpSpPr>
        <p:sp>
          <p:nvSpPr>
            <p:cNvPr id="24" name="직사각형 2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85633" y="11630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07904" y="12735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49" name="직사각형 48"/>
          <p:cNvSpPr/>
          <p:nvPr/>
        </p:nvSpPr>
        <p:spPr>
          <a:xfrm>
            <a:off x="99752" y="2067694"/>
            <a:ext cx="6708373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752" y="2067694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5113" y="2300496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8144" y="2054066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79512" y="2139702"/>
            <a:ext cx="1296144" cy="432049"/>
            <a:chOff x="179512" y="411510"/>
            <a:chExt cx="1296144" cy="432049"/>
          </a:xfrm>
        </p:grpSpPr>
        <p:sp>
          <p:nvSpPr>
            <p:cNvPr id="54" name="직사각형 5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85633" y="2211710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752" y="2643758"/>
            <a:ext cx="6711492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472573" y="2630473"/>
            <a:ext cx="3679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ko-KR" altLang="en-US" sz="9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회사소개      연혁    조직도</a:t>
            </a:r>
            <a:r>
              <a:rPr lang="ko-KR" altLang="en-US" sz="9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찾아가는길</a:t>
            </a:r>
            <a:endParaRPr lang="ko-KR" altLang="en-US" sz="9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11254" y="2816346"/>
            <a:ext cx="648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33348" y="2605306"/>
            <a:ext cx="3096344" cy="288032"/>
          </a:xfrm>
          <a:prstGeom prst="roundRect">
            <a:avLst>
              <a:gd name="adj" fmla="val 9813"/>
            </a:avLst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07904" y="23221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679317" y="9155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73103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7796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69369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3.1 case A</a:t>
            </a:r>
          </a:p>
          <a:p>
            <a:r>
              <a:rPr lang="en-US" altLang="ko-KR" dirty="0" smtClean="0"/>
              <a:t>3.2 case B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쀼어blog</ep:Company>
  <ep:Words>345</ep:Words>
  <ep:PresentationFormat>화면 슬라이드 쇼(16:9)</ep:PresentationFormat>
  <ep:Paragraphs>164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ep:HeadingPairs>
  <ep:TitlesOfParts>
    <vt:vector size="14" baseType="lpstr">
      <vt:lpstr>표지</vt:lpstr>
      <vt:lpstr>간지등</vt:lpstr>
      <vt:lpstr>1_디자인 사용자 지정</vt:lpstr>
      <vt:lpstr>쀼어’s blog 기획이야기</vt:lpstr>
      <vt:lpstr>Document History</vt:lpstr>
      <vt:lpstr>Index</vt:lpstr>
      <vt:lpstr>1. Information Architecture</vt:lpstr>
      <vt:lpstr>Information Architecture</vt:lpstr>
      <vt:lpstr>2. General Rule</vt:lpstr>
      <vt:lpstr>화면 type</vt:lpstr>
      <vt:lpstr>Home 화면구조</vt:lpstr>
      <vt:lpstr>3. Main</vt:lpstr>
      <vt:lpstr>Case A</vt:lpstr>
      <vt:lpstr>Case A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2006-10-05T04:04:58.000</dcterms:created>
  <dc:creator>쀼어</dc:creator>
  <cp:lastModifiedBy>yubin</cp:lastModifiedBy>
  <dcterms:modified xsi:type="dcterms:W3CDTF">2023-03-10T06:47:41.417</dcterms:modified>
  <cp:revision>77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