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5" r:id="rId1"/>
    <p:sldMasterId id="2147483678" r:id="rId2"/>
  </p:sldMasterIdLst>
  <p:notesMasterIdLst>
    <p:notesMasterId r:id="rId15"/>
  </p:notesMasterIdLst>
  <p:handoutMasterIdLst>
    <p:handoutMasterId r:id="rId16"/>
  </p:handoutMasterIdLst>
  <p:sldIdLst>
    <p:sldId id="267" r:id="rId3"/>
    <p:sldId id="268" r:id="rId4"/>
    <p:sldId id="269" r:id="rId5"/>
    <p:sldId id="270" r:id="rId6"/>
    <p:sldId id="271" r:id="rId7"/>
    <p:sldId id="274" r:id="rId8"/>
    <p:sldId id="276" r:id="rId9"/>
    <p:sldId id="278" r:id="rId10"/>
    <p:sldId id="280" r:id="rId11"/>
    <p:sldId id="281" r:id="rId12"/>
    <p:sldId id="275" r:id="rId13"/>
    <p:sldId id="277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C00000"/>
    <a:srgbClr val="EE2D00"/>
    <a:srgbClr val="A2A2A2"/>
    <a:srgbClr val="F2F2F2"/>
    <a:srgbClr val="558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591" autoAdjust="0"/>
  </p:normalViewPr>
  <p:slideViewPr>
    <p:cSldViewPr>
      <p:cViewPr>
        <p:scale>
          <a:sx n="100" d="100"/>
          <a:sy n="100" d="100"/>
        </p:scale>
        <p:origin x="226" y="173"/>
      </p:cViewPr>
      <p:guideLst>
        <p:guide orient="horz" pos="161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23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날짜</a:t>
            </a:r>
            <a:r>
              <a:rPr lang="ko-KR" altLang="en-US" baseline="0" dirty="0"/>
              <a:t> 별 매출 그래프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총 매출(단위: 100만)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2023년03월1주차</c:v>
                </c:pt>
                <c:pt idx="1">
                  <c:v>2023년03월2주차</c:v>
                </c:pt>
                <c:pt idx="2">
                  <c:v>2023년03월3주차</c:v>
                </c:pt>
                <c:pt idx="3">
                  <c:v>2023년03월4주차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268-45A8-8CB2-A417ADA159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0988992"/>
        <c:axId val="862661408"/>
      </c:lineChart>
      <c:catAx>
        <c:axId val="90098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2661408"/>
        <c:crosses val="autoZero"/>
        <c:auto val="1"/>
        <c:lblAlgn val="ctr"/>
        <c:lblOffset val="100"/>
        <c:noMultiLvlLbl val="0"/>
      </c:catAx>
      <c:valAx>
        <c:axId val="862661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00988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공연 별 매출 현황</a:t>
            </a:r>
            <a:endParaRPr lang="en-US" alt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매출(단위: 10만)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연극a</c:v>
                </c:pt>
                <c:pt idx="1">
                  <c:v>연극b</c:v>
                </c:pt>
                <c:pt idx="2">
                  <c:v>연극c</c:v>
                </c:pt>
                <c:pt idx="3">
                  <c:v>연극d</c:v>
                </c:pt>
                <c:pt idx="4">
                  <c:v>연극e</c:v>
                </c:pt>
                <c:pt idx="5">
                  <c:v>연극f</c:v>
                </c:pt>
                <c:pt idx="6">
                  <c:v>연극g</c:v>
                </c:pt>
                <c:pt idx="7">
                  <c:v>연극h</c:v>
                </c:pt>
                <c:pt idx="8">
                  <c:v>연극i</c:v>
                </c:pt>
                <c:pt idx="9">
                  <c:v>연극j</c:v>
                </c:pt>
                <c:pt idx="10">
                  <c:v>연극k</c:v>
                </c:pt>
                <c:pt idx="11">
                  <c:v>연극l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2.2999999999999998</c:v>
                </c:pt>
                <c:pt idx="6">
                  <c:v>2.1</c:v>
                </c:pt>
                <c:pt idx="7">
                  <c:v>1.7</c:v>
                </c:pt>
                <c:pt idx="8">
                  <c:v>1.7</c:v>
                </c:pt>
                <c:pt idx="9">
                  <c:v>1.7</c:v>
                </c:pt>
                <c:pt idx="10">
                  <c:v>5.9</c:v>
                </c:pt>
                <c:pt idx="1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A6-4C75-8B6F-EECE76CDA5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0548447"/>
        <c:axId val="1845001423"/>
      </c:barChart>
      <c:catAx>
        <c:axId val="1820548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45001423"/>
        <c:crosses val="autoZero"/>
        <c:auto val="1"/>
        <c:lblAlgn val="ctr"/>
        <c:lblOffset val="100"/>
        <c:noMultiLvlLbl val="0"/>
      </c:catAx>
      <c:valAx>
        <c:axId val="1845001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0548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공연</a:t>
            </a:r>
            <a:r>
              <a:rPr lang="ko-KR" altLang="en-US" baseline="0" dirty="0"/>
              <a:t> 별 예매 성별 현황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남성(%)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연극a</c:v>
                </c:pt>
                <c:pt idx="1">
                  <c:v>연극b</c:v>
                </c:pt>
                <c:pt idx="2">
                  <c:v>연극c</c:v>
                </c:pt>
                <c:pt idx="3">
                  <c:v>연극d</c:v>
                </c:pt>
                <c:pt idx="4">
                  <c:v>연극e</c:v>
                </c:pt>
                <c:pt idx="5">
                  <c:v>연극f</c:v>
                </c:pt>
                <c:pt idx="6">
                  <c:v>연극g</c:v>
                </c:pt>
                <c:pt idx="7">
                  <c:v>연극h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7.5</c:v>
                </c:pt>
                <c:pt idx="5">
                  <c:v>6.2</c:v>
                </c:pt>
                <c:pt idx="6">
                  <c:v>2.1</c:v>
                </c:pt>
                <c:pt idx="7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11-4800-9EFE-5E6EDDD654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여성(%)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연극a</c:v>
                </c:pt>
                <c:pt idx="1">
                  <c:v>연극b</c:v>
                </c:pt>
                <c:pt idx="2">
                  <c:v>연극c</c:v>
                </c:pt>
                <c:pt idx="3">
                  <c:v>연극d</c:v>
                </c:pt>
                <c:pt idx="4">
                  <c:v>연극e</c:v>
                </c:pt>
                <c:pt idx="5">
                  <c:v>연극f</c:v>
                </c:pt>
                <c:pt idx="6">
                  <c:v>연극g</c:v>
                </c:pt>
                <c:pt idx="7">
                  <c:v>연극h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5.7</c:v>
                </c:pt>
                <c:pt idx="1">
                  <c:v>7.5</c:v>
                </c:pt>
                <c:pt idx="2">
                  <c:v>6.5</c:v>
                </c:pt>
                <c:pt idx="3">
                  <c:v>5.5</c:v>
                </c:pt>
                <c:pt idx="4">
                  <c:v>2.5</c:v>
                </c:pt>
                <c:pt idx="5">
                  <c:v>3.8</c:v>
                </c:pt>
                <c:pt idx="6">
                  <c:v>7.9</c:v>
                </c:pt>
                <c:pt idx="7">
                  <c:v>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11-4800-9EFE-5E6EDDD654D1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3181119"/>
        <c:axId val="1968847999"/>
      </c:barChart>
      <c:catAx>
        <c:axId val="2013181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68847999"/>
        <c:crosses val="autoZero"/>
        <c:auto val="1"/>
        <c:lblAlgn val="ctr"/>
        <c:lblOffset val="100"/>
        <c:noMultiLvlLbl val="0"/>
      </c:catAx>
      <c:valAx>
        <c:axId val="1968847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1318111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C2D3C0A-80B3-1D54-22EF-A70A52D4AD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07058C-5E9D-F27E-FED8-0898748461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E3807-5BAE-4EB8-8877-887B411F89C5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AF1780-8C1F-CA7A-03BB-501E2B1EED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5F1CCF-169D-CA6E-FC95-77A52E4A7E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9612C-A1B9-4392-B86E-50A5BF40B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344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368C27B5-1C5B-4F09-A7C0-020D61B79805}" type="datetime1">
              <a:rPr lang="ko-KR" altLang="en-US" smtClean="0"/>
              <a:pPr lvl="0"/>
              <a:t>2023-03-15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b="0" dirty="0" err="1">
                <a:solidFill>
                  <a:schemeClr val="bg1"/>
                </a:solidFill>
                <a:latin typeface="+mn-ea"/>
                <a:ea typeface="+mn-ea"/>
              </a:rPr>
              <a:t>쀼어</a:t>
            </a:r>
            <a:r>
              <a:rPr lang="en-US" altLang="ko-KR" sz="800" b="0" dirty="0">
                <a:solidFill>
                  <a:schemeClr val="bg1"/>
                </a:solidFill>
                <a:latin typeface="+mn-ea"/>
                <a:ea typeface="+mn-ea"/>
              </a:rPr>
              <a:t>’s blog </a:t>
            </a:r>
            <a:r>
              <a:rPr lang="ko-KR" altLang="en-US" sz="800" b="0" dirty="0">
                <a:solidFill>
                  <a:schemeClr val="bg1"/>
                </a:solidFill>
                <a:latin typeface="+mn-ea"/>
                <a:ea typeface="+mn-ea"/>
              </a:rPr>
              <a:t>기획이야기   </a:t>
            </a:r>
            <a:r>
              <a:rPr lang="en-US" altLang="ko-KR" sz="800" b="0" dirty="0">
                <a:solidFill>
                  <a:schemeClr val="bg1"/>
                </a:solidFill>
                <a:latin typeface="+mn-ea"/>
                <a:ea typeface="+mn-ea"/>
              </a:rPr>
              <a:t>| Ver.1.0.0</a:t>
            </a:r>
            <a:endParaRPr lang="ko-KR" altLang="en-US" sz="8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44A8A101-691E-52D3-13B5-DAD45992C3BD}"/>
              </a:ext>
            </a:extLst>
          </p:cNvPr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472B020-9C60-3CE7-4A90-D47B26F8FC25}"/>
              </a:ext>
            </a:extLst>
          </p:cNvPr>
          <p:cNvSpPr/>
          <p:nvPr/>
        </p:nvSpPr>
        <p:spPr>
          <a:xfrm>
            <a:off x="2686627" y="4026867"/>
            <a:ext cx="199561" cy="1898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1031697" y="1026181"/>
            <a:ext cx="4840324" cy="1247744"/>
            <a:chOff x="99752" y="915566"/>
            <a:chExt cx="6708373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공연 포스터 및 공연 정보</a:t>
            </a:r>
            <a:endParaRPr lang="en-US" altLang="ko-KR" dirty="0"/>
          </a:p>
          <a:p>
            <a:r>
              <a:rPr lang="ko-KR" altLang="en-US" dirty="0"/>
              <a:t>공연일 날짜 활성화</a:t>
            </a:r>
            <a:r>
              <a:rPr lang="en-US" altLang="ko-KR" dirty="0"/>
              <a:t>, </a:t>
            </a:r>
            <a:r>
              <a:rPr lang="ko-KR" altLang="en-US" dirty="0"/>
              <a:t>날짜 선택</a:t>
            </a:r>
            <a:r>
              <a:rPr lang="en-US" altLang="ko-KR" dirty="0"/>
              <a:t>, </a:t>
            </a:r>
            <a:r>
              <a:rPr lang="ko-KR" altLang="en-US" dirty="0"/>
              <a:t>클릭 시 관 버튼 활성화</a:t>
            </a:r>
            <a:endParaRPr lang="en-US" altLang="ko-KR" dirty="0"/>
          </a:p>
          <a:p>
            <a:r>
              <a:rPr lang="ko-KR" altLang="en-US" dirty="0"/>
              <a:t>클릭 시 </a:t>
            </a:r>
            <a:r>
              <a:rPr lang="ko-KR" altLang="en-US" dirty="0" err="1"/>
              <a:t>회차</a:t>
            </a:r>
            <a:r>
              <a:rPr lang="ko-KR" altLang="en-US" dirty="0"/>
              <a:t> 버튼 활성화</a:t>
            </a:r>
            <a:endParaRPr lang="en-US" altLang="ko-KR" dirty="0"/>
          </a:p>
          <a:p>
            <a:r>
              <a:rPr lang="ko-KR" altLang="en-US" dirty="0"/>
              <a:t>클릭 시 예매 가능 좌석 수 출력</a:t>
            </a:r>
            <a:endParaRPr lang="en-US" altLang="ko-KR" dirty="0"/>
          </a:p>
          <a:p>
            <a:r>
              <a:rPr lang="ko-KR" altLang="en-US" dirty="0"/>
              <a:t>클릭 시 좌석 선택 및 결제 창 출력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공연상세페이지</a:t>
            </a:r>
            <a:r>
              <a:rPr lang="en-US" altLang="ko-KR" dirty="0"/>
              <a:t>-</a:t>
            </a:r>
            <a:r>
              <a:rPr lang="ko-KR" altLang="en-US" dirty="0"/>
              <a:t>예매하기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2BAB30-7ACD-F581-DFFE-F7E549352D4F}"/>
              </a:ext>
            </a:extLst>
          </p:cNvPr>
          <p:cNvSpPr/>
          <p:nvPr/>
        </p:nvSpPr>
        <p:spPr>
          <a:xfrm>
            <a:off x="1023247" y="2447599"/>
            <a:ext cx="2448352" cy="21600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52A3E3-C85F-C905-7D8D-F63736EB6562}"/>
              </a:ext>
            </a:extLst>
          </p:cNvPr>
          <p:cNvSpPr/>
          <p:nvPr/>
        </p:nvSpPr>
        <p:spPr>
          <a:xfrm>
            <a:off x="3471599" y="2447598"/>
            <a:ext cx="2387835" cy="21600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312C1B-A67D-7A7B-6A92-C26805F75E21}"/>
              </a:ext>
            </a:extLst>
          </p:cNvPr>
          <p:cNvSpPr txBox="1"/>
          <p:nvPr/>
        </p:nvSpPr>
        <p:spPr>
          <a:xfrm>
            <a:off x="1103082" y="2529390"/>
            <a:ext cx="5040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관람일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63CFB55-F05A-1C93-10CD-55348201F688}"/>
              </a:ext>
            </a:extLst>
          </p:cNvPr>
          <p:cNvCxnSpPr>
            <a:cxnSpLocks/>
          </p:cNvCxnSpPr>
          <p:nvPr/>
        </p:nvCxnSpPr>
        <p:spPr>
          <a:xfrm>
            <a:off x="1149319" y="2747749"/>
            <a:ext cx="2196208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C1EFEE-87F0-CB96-B628-21C71956521A}"/>
              </a:ext>
            </a:extLst>
          </p:cNvPr>
          <p:cNvSpPr txBox="1"/>
          <p:nvPr/>
        </p:nvSpPr>
        <p:spPr>
          <a:xfrm>
            <a:off x="1756340" y="2791391"/>
            <a:ext cx="98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altLang="ko-KR" sz="1100" b="1" dirty="0"/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2023.03</a:t>
            </a:r>
            <a:r>
              <a:rPr lang="en-US" altLang="ko-KR" sz="1100" dirty="0"/>
              <a:t>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ko-KR" altLang="en-US" sz="1100" b="1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87DDB1B-EB20-3F86-9DDB-F3E2E734B75A}"/>
              </a:ext>
            </a:extLst>
          </p:cNvPr>
          <p:cNvSpPr/>
          <p:nvPr/>
        </p:nvSpPr>
        <p:spPr>
          <a:xfrm>
            <a:off x="1268599" y="3056710"/>
            <a:ext cx="1955748" cy="2616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 월 화 수 목 금 토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7C2915-5BAF-1B0E-056A-2A70E8AB9EB4}"/>
              </a:ext>
            </a:extLst>
          </p:cNvPr>
          <p:cNvSpPr/>
          <p:nvPr/>
        </p:nvSpPr>
        <p:spPr>
          <a:xfrm>
            <a:off x="1283066" y="3590261"/>
            <a:ext cx="2016224" cy="210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rgbClr val="FF0000">
                    <a:alpha val="3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6      7     8     9     10    </a:t>
            </a:r>
            <a:r>
              <a:rPr lang="en-US" altLang="ko-KR" sz="900" kern="1000" dirty="0"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900" kern="1000" dirty="0">
              <a:solidFill>
                <a:schemeClr val="tx1">
                  <a:lumMod val="65000"/>
                  <a:lumOff val="35000"/>
                  <a:alpha val="3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6FB5503-94C6-CE1F-DA38-75C6281E14B3}"/>
              </a:ext>
            </a:extLst>
          </p:cNvPr>
          <p:cNvSpPr/>
          <p:nvPr/>
        </p:nvSpPr>
        <p:spPr>
          <a:xfrm>
            <a:off x="1260210" y="3800652"/>
            <a:ext cx="1964137" cy="210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sz="900" dirty="0">
                <a:solidFill>
                  <a:srgbClr val="FF0000">
                    <a:alpha val="3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13   14   15   16   17   18</a:t>
            </a:r>
            <a:endParaRPr lang="ko-KR" altLang="en-US" sz="900" kern="1000" dirty="0">
              <a:solidFill>
                <a:schemeClr val="tx1">
                  <a:lumMod val="65000"/>
                  <a:lumOff val="35000"/>
                  <a:alpha val="3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84428E-E951-7694-8659-9606439C0318}"/>
              </a:ext>
            </a:extLst>
          </p:cNvPr>
          <p:cNvSpPr/>
          <p:nvPr/>
        </p:nvSpPr>
        <p:spPr>
          <a:xfrm>
            <a:off x="1260209" y="4011043"/>
            <a:ext cx="1964137" cy="210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sz="900" dirty="0">
                <a:solidFill>
                  <a:srgbClr val="FF0000">
                    <a:alpha val="3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20   21   22   23   </a:t>
            </a:r>
            <a:r>
              <a:rPr lang="en-US" altLang="ko-KR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25</a:t>
            </a:r>
            <a:endParaRPr lang="ko-KR" altLang="en-US" sz="900" kern="10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E61414B-03AE-D702-512F-9207ED784285}"/>
              </a:ext>
            </a:extLst>
          </p:cNvPr>
          <p:cNvSpPr/>
          <p:nvPr/>
        </p:nvSpPr>
        <p:spPr>
          <a:xfrm>
            <a:off x="1255762" y="4221434"/>
            <a:ext cx="1964137" cy="210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27   28   29   30   31   </a:t>
            </a:r>
            <a:r>
              <a:rPr lang="en-US" altLang="ko-KR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900" kern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E2ABE14-B7F4-FC5C-E04F-994795F65967}"/>
              </a:ext>
            </a:extLst>
          </p:cNvPr>
          <p:cNvSpPr/>
          <p:nvPr/>
        </p:nvSpPr>
        <p:spPr>
          <a:xfrm>
            <a:off x="1289847" y="3379869"/>
            <a:ext cx="1964137" cy="210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sz="900" dirty="0">
                <a:solidFill>
                  <a:schemeClr val="bg1"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12   13   14  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900" dirty="0">
                <a:solidFill>
                  <a:schemeClr val="bg1"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2</a:t>
            </a:r>
            <a:r>
              <a:rPr lang="en-US" altLang="ko-KR" sz="900" dirty="0">
                <a:solidFill>
                  <a:schemeClr val="bg1"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3</a:t>
            </a:r>
            <a:r>
              <a:rPr lang="en-US" altLang="ko-KR" sz="900" dirty="0">
                <a:solidFill>
                  <a:schemeClr val="bg1"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4</a:t>
            </a:r>
            <a:r>
              <a:rPr lang="en-US" altLang="ko-KR" sz="900" dirty="0">
                <a:solidFill>
                  <a:schemeClr val="bg1"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900" kern="1000" dirty="0">
              <a:solidFill>
                <a:schemeClr val="bg1">
                  <a:alpha val="3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A1F72CA-CC7D-DC62-6897-45A2D9C70C7D}"/>
              </a:ext>
            </a:extLst>
          </p:cNvPr>
          <p:cNvCxnSpPr>
            <a:cxnSpLocks/>
          </p:cNvCxnSpPr>
          <p:nvPr/>
        </p:nvCxnSpPr>
        <p:spPr>
          <a:xfrm>
            <a:off x="3469699" y="3187515"/>
            <a:ext cx="238783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9D92502-C5F4-0D99-699E-377EA9184E13}"/>
              </a:ext>
            </a:extLst>
          </p:cNvPr>
          <p:cNvCxnSpPr>
            <a:cxnSpLocks/>
          </p:cNvCxnSpPr>
          <p:nvPr/>
        </p:nvCxnSpPr>
        <p:spPr>
          <a:xfrm>
            <a:off x="3469698" y="3912372"/>
            <a:ext cx="238783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2B18321-C6D2-7003-3CAF-7FD1B0DAEF67}"/>
              </a:ext>
            </a:extLst>
          </p:cNvPr>
          <p:cNvSpPr txBox="1"/>
          <p:nvPr/>
        </p:nvSpPr>
        <p:spPr>
          <a:xfrm>
            <a:off x="3493493" y="2526475"/>
            <a:ext cx="5040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관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86330CC-45FA-34B4-B36F-35A035F493AE}"/>
              </a:ext>
            </a:extLst>
          </p:cNvPr>
          <p:cNvCxnSpPr>
            <a:cxnSpLocks/>
          </p:cNvCxnSpPr>
          <p:nvPr/>
        </p:nvCxnSpPr>
        <p:spPr>
          <a:xfrm>
            <a:off x="3539730" y="2744834"/>
            <a:ext cx="2196208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CDA4235-C8A3-C961-D9F5-5936FCCCAE77}"/>
              </a:ext>
            </a:extLst>
          </p:cNvPr>
          <p:cNvSpPr txBox="1"/>
          <p:nvPr/>
        </p:nvSpPr>
        <p:spPr>
          <a:xfrm>
            <a:off x="3493493" y="3270521"/>
            <a:ext cx="5040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회차</a:t>
            </a:r>
            <a:endParaRPr lang="ko-KR" altLang="en-US" sz="800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0F960D1-ABC0-1C39-BA38-84BE0965B97C}"/>
              </a:ext>
            </a:extLst>
          </p:cNvPr>
          <p:cNvCxnSpPr>
            <a:cxnSpLocks/>
          </p:cNvCxnSpPr>
          <p:nvPr/>
        </p:nvCxnSpPr>
        <p:spPr>
          <a:xfrm>
            <a:off x="3539730" y="3488880"/>
            <a:ext cx="2196208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589120D-AE4D-D3D0-13DF-F7599A09FA2E}"/>
              </a:ext>
            </a:extLst>
          </p:cNvPr>
          <p:cNvSpPr txBox="1"/>
          <p:nvPr/>
        </p:nvSpPr>
        <p:spPr>
          <a:xfrm>
            <a:off x="3493493" y="3991249"/>
            <a:ext cx="982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예매 가능 좌석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6D05259-CEDF-EEAD-1460-A3353EE4078C}"/>
              </a:ext>
            </a:extLst>
          </p:cNvPr>
          <p:cNvCxnSpPr>
            <a:cxnSpLocks/>
          </p:cNvCxnSpPr>
          <p:nvPr/>
        </p:nvCxnSpPr>
        <p:spPr>
          <a:xfrm>
            <a:off x="3539730" y="4209608"/>
            <a:ext cx="2196208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93FC18F1-8E4A-617B-B429-8CDFE390B2E9}"/>
              </a:ext>
            </a:extLst>
          </p:cNvPr>
          <p:cNvSpPr/>
          <p:nvPr/>
        </p:nvSpPr>
        <p:spPr>
          <a:xfrm>
            <a:off x="3539730" y="3584891"/>
            <a:ext cx="936104" cy="21576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EE2D00"/>
                </a:solidFill>
              </a:rPr>
              <a:t>1</a:t>
            </a:r>
            <a:r>
              <a:rPr lang="ko-KR" altLang="en-US" sz="900" dirty="0">
                <a:solidFill>
                  <a:srgbClr val="EE2D00"/>
                </a:solidFill>
              </a:rPr>
              <a:t>회 </a:t>
            </a:r>
            <a:r>
              <a:rPr lang="en-US" altLang="ko-KR" sz="900" dirty="0">
                <a:solidFill>
                  <a:srgbClr val="EE2D00"/>
                </a:solidFill>
              </a:rPr>
              <a:t>19:30</a:t>
            </a:r>
            <a:endParaRPr lang="ko-KR" altLang="en-US" sz="900" dirty="0">
              <a:solidFill>
                <a:srgbClr val="EE2D00"/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B466460-6C52-2770-673F-7766DBACA4E7}"/>
              </a:ext>
            </a:extLst>
          </p:cNvPr>
          <p:cNvSpPr/>
          <p:nvPr/>
        </p:nvSpPr>
        <p:spPr>
          <a:xfrm>
            <a:off x="3539730" y="2839837"/>
            <a:ext cx="936104" cy="21576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EE2D00"/>
                </a:solidFill>
              </a:rPr>
              <a:t>3</a:t>
            </a:r>
            <a:r>
              <a:rPr lang="ko-KR" altLang="en-US" sz="900" dirty="0">
                <a:solidFill>
                  <a:srgbClr val="EE2D00"/>
                </a:solidFill>
              </a:rPr>
              <a:t>관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9643098-375E-D447-3835-BF67CDF594CB}"/>
              </a:ext>
            </a:extLst>
          </p:cNvPr>
          <p:cNvSpPr/>
          <p:nvPr/>
        </p:nvSpPr>
        <p:spPr>
          <a:xfrm>
            <a:off x="3542237" y="4283957"/>
            <a:ext cx="936104" cy="215761"/>
          </a:xfrm>
          <a:prstGeom prst="round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schemeClr val="tx1"/>
                </a:solidFill>
              </a:rPr>
              <a:t>29</a:t>
            </a:r>
            <a:r>
              <a:rPr lang="ko-KR" altLang="en-US" sz="800" dirty="0">
                <a:solidFill>
                  <a:schemeClr val="tx1"/>
                </a:solidFill>
              </a:rPr>
              <a:t>석</a:t>
            </a: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899301" y="237505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926482" y="946387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3361686" y="234303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64" name="모서리가 둥근 직사각형 124">
            <a:extLst>
              <a:ext uri="{FF2B5EF4-FFF2-40B4-BE49-F238E27FC236}">
                <a16:creationId xmlns:a16="http://schemas.microsoft.com/office/drawing/2014/main" id="{0B5E3224-38C1-8DBC-9498-5CD4D42667F2}"/>
              </a:ext>
            </a:extLst>
          </p:cNvPr>
          <p:cNvSpPr/>
          <p:nvPr/>
        </p:nvSpPr>
        <p:spPr>
          <a:xfrm>
            <a:off x="3358728" y="307597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0591DF4-1B7D-7E3A-F012-47FA751FD73D}"/>
              </a:ext>
            </a:extLst>
          </p:cNvPr>
          <p:cNvSpPr/>
          <p:nvPr/>
        </p:nvSpPr>
        <p:spPr>
          <a:xfrm>
            <a:off x="2940004" y="4703482"/>
            <a:ext cx="1006132" cy="177043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예매하기</a:t>
            </a:r>
          </a:p>
        </p:txBody>
      </p:sp>
      <p:sp>
        <p:nvSpPr>
          <p:cNvPr id="67" name="모서리가 둥근 직사각형 124">
            <a:extLst>
              <a:ext uri="{FF2B5EF4-FFF2-40B4-BE49-F238E27FC236}">
                <a16:creationId xmlns:a16="http://schemas.microsoft.com/office/drawing/2014/main" id="{A05C9B82-9B0D-0839-7D65-4D08D9458A25}"/>
              </a:ext>
            </a:extLst>
          </p:cNvPr>
          <p:cNvSpPr/>
          <p:nvPr/>
        </p:nvSpPr>
        <p:spPr>
          <a:xfrm>
            <a:off x="2831992" y="4584657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D769B0-CB15-CF10-5051-E31B8D2F421E}"/>
              </a:ext>
            </a:extLst>
          </p:cNvPr>
          <p:cNvSpPr/>
          <p:nvPr/>
        </p:nvSpPr>
        <p:spPr>
          <a:xfrm>
            <a:off x="95876" y="376191"/>
            <a:ext cx="6688570" cy="460764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3F8AFB-F994-62F7-83D3-95F6B91CED5D}"/>
              </a:ext>
            </a:extLst>
          </p:cNvPr>
          <p:cNvSpPr/>
          <p:nvPr/>
        </p:nvSpPr>
        <p:spPr>
          <a:xfrm>
            <a:off x="193676" y="432576"/>
            <a:ext cx="6538564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공연 리스트에서 제목 클릭 시 </a:t>
            </a:r>
            <a:r>
              <a:rPr lang="ko-KR" altLang="en-US" dirty="0" err="1"/>
              <a:t>공연명</a:t>
            </a:r>
            <a:r>
              <a:rPr lang="ko-KR" altLang="en-US" dirty="0"/>
              <a:t> 이름 출력</a:t>
            </a:r>
            <a:endParaRPr lang="en-US" altLang="ko-KR" dirty="0"/>
          </a:p>
          <a:p>
            <a:r>
              <a:rPr lang="ko-KR" altLang="en-US" dirty="0"/>
              <a:t>공연명으로 리스트 검색</a:t>
            </a:r>
            <a:endParaRPr lang="en-US" altLang="ko-KR" dirty="0"/>
          </a:p>
          <a:p>
            <a:r>
              <a:rPr lang="ko-KR" altLang="en-US" dirty="0"/>
              <a:t>공연 리스트 출력</a:t>
            </a:r>
            <a:endParaRPr lang="en-US" altLang="ko-KR" dirty="0"/>
          </a:p>
          <a:p>
            <a:r>
              <a:rPr lang="ko-KR" altLang="en-US" dirty="0"/>
              <a:t>클릭 시 메뉴 창 이동</a:t>
            </a: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</a:t>
            </a:r>
            <a:r>
              <a:rPr lang="en-US" altLang="ko-KR" dirty="0"/>
              <a:t>(</a:t>
            </a:r>
            <a:r>
              <a:rPr lang="ko-KR" altLang="en-US" dirty="0"/>
              <a:t>예매 등록</a:t>
            </a:r>
            <a:r>
              <a:rPr lang="en-US" altLang="ko-KR" dirty="0"/>
              <a:t>), </a:t>
            </a:r>
            <a:r>
              <a:rPr lang="ko-KR" altLang="en-US" dirty="0"/>
              <a:t>결제 내역 페이지</a:t>
            </a:r>
            <a:r>
              <a:rPr lang="en-US" altLang="ko-KR" dirty="0"/>
              <a:t>, </a:t>
            </a:r>
            <a:r>
              <a:rPr lang="ko-KR" altLang="en-US" dirty="0"/>
              <a:t>통계페이지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27455FF-CBAD-CABE-3051-6BAF46F874D8}"/>
              </a:ext>
            </a:extLst>
          </p:cNvPr>
          <p:cNvGrpSpPr/>
          <p:nvPr/>
        </p:nvGrpSpPr>
        <p:grpSpPr>
          <a:xfrm>
            <a:off x="193676" y="432576"/>
            <a:ext cx="817438" cy="432049"/>
            <a:chOff x="179512" y="411510"/>
            <a:chExt cx="1296144" cy="43204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3A93A73-549B-B468-5AF9-70C020D0F45B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Logo</a:t>
              </a:r>
              <a:endParaRPr lang="ko-KR" altLang="en-US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62D08E4-EFC2-CE36-A0B5-7CD4117FC999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F73C76D-0A25-6A82-17B0-DAC17F5EE83C}"/>
              </a:ext>
            </a:extLst>
          </p:cNvPr>
          <p:cNvSpPr txBox="1"/>
          <p:nvPr/>
        </p:nvSpPr>
        <p:spPr>
          <a:xfrm>
            <a:off x="1102924" y="525489"/>
            <a:ext cx="18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[Manager] Ticket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6B1BA6-BCD2-0896-B319-DC0304CD33C1}"/>
              </a:ext>
            </a:extLst>
          </p:cNvPr>
          <p:cNvSpPr/>
          <p:nvPr/>
        </p:nvSpPr>
        <p:spPr>
          <a:xfrm>
            <a:off x="5832158" y="524274"/>
            <a:ext cx="817439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뒤로가기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B859D2-B993-86D5-F78F-8536F562D389}"/>
              </a:ext>
            </a:extLst>
          </p:cNvPr>
          <p:cNvSpPr/>
          <p:nvPr/>
        </p:nvSpPr>
        <p:spPr>
          <a:xfrm>
            <a:off x="193676" y="432576"/>
            <a:ext cx="6538564" cy="4515437"/>
          </a:xfrm>
          <a:prstGeom prst="rect">
            <a:avLst/>
          </a:prstGeom>
          <a:noFill/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634C36-97BE-D7D9-73F7-3FEC71279465}"/>
              </a:ext>
            </a:extLst>
          </p:cNvPr>
          <p:cNvSpPr txBox="1"/>
          <p:nvPr/>
        </p:nvSpPr>
        <p:spPr>
          <a:xfrm>
            <a:off x="486585" y="1931347"/>
            <a:ext cx="817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공연기간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EFF6C3-0CA0-1CE4-BEE6-1F04BE465F09}"/>
              </a:ext>
            </a:extLst>
          </p:cNvPr>
          <p:cNvSpPr/>
          <p:nvPr/>
        </p:nvSpPr>
        <p:spPr>
          <a:xfrm>
            <a:off x="1304024" y="1961834"/>
            <a:ext cx="1547328" cy="216024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2FDF8F-5AD5-2060-96C0-FD671B4B283A}"/>
              </a:ext>
            </a:extLst>
          </p:cNvPr>
          <p:cNvSpPr txBox="1"/>
          <p:nvPr/>
        </p:nvSpPr>
        <p:spPr>
          <a:xfrm>
            <a:off x="478612" y="1340829"/>
            <a:ext cx="817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공연명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062AAB-44E2-164D-C591-3625E18F8542}"/>
              </a:ext>
            </a:extLst>
          </p:cNvPr>
          <p:cNvSpPr/>
          <p:nvPr/>
        </p:nvSpPr>
        <p:spPr>
          <a:xfrm>
            <a:off x="3778589" y="1419623"/>
            <a:ext cx="1873531" cy="2308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1087E4-12D6-0908-5059-F7F924222E91}"/>
              </a:ext>
            </a:extLst>
          </p:cNvPr>
          <p:cNvSpPr txBox="1"/>
          <p:nvPr/>
        </p:nvSpPr>
        <p:spPr>
          <a:xfrm>
            <a:off x="486585" y="2335072"/>
            <a:ext cx="817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공연관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CEA6C4-B3B9-8872-CB54-0DA570C43C32}"/>
              </a:ext>
            </a:extLst>
          </p:cNvPr>
          <p:cNvSpPr/>
          <p:nvPr/>
        </p:nvSpPr>
        <p:spPr>
          <a:xfrm>
            <a:off x="1304024" y="2365559"/>
            <a:ext cx="1547328" cy="216024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E1E7A7-C4F8-F5D4-EDE8-D57E9C89ABA7}"/>
              </a:ext>
            </a:extLst>
          </p:cNvPr>
          <p:cNvSpPr txBox="1"/>
          <p:nvPr/>
        </p:nvSpPr>
        <p:spPr>
          <a:xfrm>
            <a:off x="486585" y="2719132"/>
            <a:ext cx="817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상영시간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1A79B4D-6A51-B9DA-85B3-9C788BEBC44B}"/>
              </a:ext>
            </a:extLst>
          </p:cNvPr>
          <p:cNvSpPr/>
          <p:nvPr/>
        </p:nvSpPr>
        <p:spPr>
          <a:xfrm>
            <a:off x="1304024" y="2749619"/>
            <a:ext cx="1547328" cy="216024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B18A5C-64E0-132F-378D-2D7D6D0A27E2}"/>
              </a:ext>
            </a:extLst>
          </p:cNvPr>
          <p:cNvSpPr txBox="1"/>
          <p:nvPr/>
        </p:nvSpPr>
        <p:spPr>
          <a:xfrm>
            <a:off x="478613" y="3132606"/>
            <a:ext cx="817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좌석 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352B865-7DAB-AF59-9930-3F25D3B0E2C9}"/>
              </a:ext>
            </a:extLst>
          </p:cNvPr>
          <p:cNvSpPr/>
          <p:nvPr/>
        </p:nvSpPr>
        <p:spPr>
          <a:xfrm>
            <a:off x="1296052" y="3163093"/>
            <a:ext cx="1547328" cy="216024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E5F3655-C862-981E-F732-28A061E62B0B}"/>
              </a:ext>
            </a:extLst>
          </p:cNvPr>
          <p:cNvGrpSpPr/>
          <p:nvPr/>
        </p:nvGrpSpPr>
        <p:grpSpPr>
          <a:xfrm>
            <a:off x="3779912" y="1779662"/>
            <a:ext cx="2289664" cy="2808312"/>
            <a:chOff x="99752" y="915566"/>
            <a:chExt cx="6708373" cy="2021043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6A55A1C-E1BA-D1B1-2D7D-A8B8A89D5DA2}"/>
                </a:ext>
              </a:extLst>
            </p:cNvPr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공연 리스트</a:t>
              </a:r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`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4585A0DD-B195-171F-0ECB-0A704F3F0C55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25AA5AF-7B93-6617-D5BF-39564E71ED16}"/>
              </a:ext>
            </a:extLst>
          </p:cNvPr>
          <p:cNvSpPr txBox="1"/>
          <p:nvPr/>
        </p:nvSpPr>
        <p:spPr>
          <a:xfrm>
            <a:off x="1220329" y="1348669"/>
            <a:ext cx="817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공연이름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5E5E168A-59C9-27C0-32D4-4B595E04B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763" y="1412275"/>
            <a:ext cx="259388" cy="256506"/>
          </a:xfrm>
          <a:prstGeom prst="rect">
            <a:avLst/>
          </a:prstGeom>
        </p:spPr>
      </p:pic>
      <p:sp>
        <p:nvSpPr>
          <p:cNvPr id="43" name="모서리가 둥근 직사각형 123">
            <a:extLst>
              <a:ext uri="{FF2B5EF4-FFF2-40B4-BE49-F238E27FC236}">
                <a16:creationId xmlns:a16="http://schemas.microsoft.com/office/drawing/2014/main" id="{0CB6CE68-37C9-7424-3FD3-5AD1417B5A26}"/>
              </a:ext>
            </a:extLst>
          </p:cNvPr>
          <p:cNvSpPr/>
          <p:nvPr/>
        </p:nvSpPr>
        <p:spPr>
          <a:xfrm>
            <a:off x="5724146" y="42115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44" name="모서리가 둥근 직사각형 123">
            <a:extLst>
              <a:ext uri="{FF2B5EF4-FFF2-40B4-BE49-F238E27FC236}">
                <a16:creationId xmlns:a16="http://schemas.microsoft.com/office/drawing/2014/main" id="{DF0CADD3-8209-F53F-76FD-F3C73AC192CC}"/>
              </a:ext>
            </a:extLst>
          </p:cNvPr>
          <p:cNvSpPr/>
          <p:nvPr/>
        </p:nvSpPr>
        <p:spPr>
          <a:xfrm>
            <a:off x="436759" y="121413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45" name="모서리가 둥근 직사각형 123">
            <a:extLst>
              <a:ext uri="{FF2B5EF4-FFF2-40B4-BE49-F238E27FC236}">
                <a16:creationId xmlns:a16="http://schemas.microsoft.com/office/drawing/2014/main" id="{E9A58EF3-AD13-6273-13EC-C58AA1AAFE39}"/>
              </a:ext>
            </a:extLst>
          </p:cNvPr>
          <p:cNvSpPr/>
          <p:nvPr/>
        </p:nvSpPr>
        <p:spPr>
          <a:xfrm>
            <a:off x="3666770" y="12437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46" name="모서리가 둥근 직사각형 123">
            <a:extLst>
              <a:ext uri="{FF2B5EF4-FFF2-40B4-BE49-F238E27FC236}">
                <a16:creationId xmlns:a16="http://schemas.microsoft.com/office/drawing/2014/main" id="{BF3F32F5-DC20-98AF-885C-98223CB7A899}"/>
              </a:ext>
            </a:extLst>
          </p:cNvPr>
          <p:cNvSpPr/>
          <p:nvPr/>
        </p:nvSpPr>
        <p:spPr>
          <a:xfrm>
            <a:off x="3666770" y="171137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81697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D769B0-CB15-CF10-5051-E31B8D2F421E}"/>
              </a:ext>
            </a:extLst>
          </p:cNvPr>
          <p:cNvSpPr/>
          <p:nvPr/>
        </p:nvSpPr>
        <p:spPr>
          <a:xfrm>
            <a:off x="95876" y="376191"/>
            <a:ext cx="6688570" cy="460764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3F8AFB-F994-62F7-83D3-95F6B91CED5D}"/>
              </a:ext>
            </a:extLst>
          </p:cNvPr>
          <p:cNvSpPr/>
          <p:nvPr/>
        </p:nvSpPr>
        <p:spPr>
          <a:xfrm>
            <a:off x="193676" y="432576"/>
            <a:ext cx="6538564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현 그래프는 예시</a:t>
            </a:r>
            <a:r>
              <a:rPr lang="en-US" altLang="ko-KR" dirty="0"/>
              <a:t>,</a:t>
            </a:r>
            <a:r>
              <a:rPr lang="ko-KR" altLang="en-US" dirty="0"/>
              <a:t> 클릭 시 그래프 창 출력</a:t>
            </a:r>
            <a:endParaRPr lang="en-US" altLang="ko-KR" dirty="0"/>
          </a:p>
          <a:p>
            <a:r>
              <a:rPr lang="ko-KR" altLang="en-US" dirty="0"/>
              <a:t>클릭 시 그래프 창 출력</a:t>
            </a:r>
            <a:endParaRPr lang="en-US" altLang="ko-KR" dirty="0"/>
          </a:p>
          <a:p>
            <a:r>
              <a:rPr lang="ko-KR" altLang="en-US" dirty="0"/>
              <a:t>클릭 시 그래프 창 출력</a:t>
            </a:r>
            <a:endParaRPr lang="en-US" altLang="ko-KR" dirty="0"/>
          </a:p>
          <a:p>
            <a:r>
              <a:rPr lang="ko-KR" altLang="en-US" dirty="0"/>
              <a:t>클릭 시 메뉴 창 이동</a:t>
            </a: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</a:t>
            </a:r>
            <a:r>
              <a:rPr lang="en-US" altLang="ko-KR" dirty="0"/>
              <a:t>(</a:t>
            </a:r>
            <a:r>
              <a:rPr lang="ko-KR" altLang="en-US" dirty="0"/>
              <a:t>예매 등록</a:t>
            </a:r>
            <a:r>
              <a:rPr lang="en-US" altLang="ko-KR" dirty="0"/>
              <a:t>), </a:t>
            </a:r>
            <a:r>
              <a:rPr lang="ko-KR" altLang="en-US" dirty="0"/>
              <a:t>결제 내역 페이지</a:t>
            </a:r>
            <a:r>
              <a:rPr lang="en-US" altLang="ko-KR" dirty="0"/>
              <a:t>, </a:t>
            </a:r>
            <a:r>
              <a:rPr lang="ko-KR" altLang="en-US" dirty="0"/>
              <a:t>통계페이지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AD7862-2982-9DC0-D86D-603DC3B66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244" y="997257"/>
            <a:ext cx="1440000" cy="9310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F05908-8B00-A3BE-882C-B036DE275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948" y="2378912"/>
            <a:ext cx="1440000" cy="8614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AE88B30-28BE-2DB0-A987-EF8C1E7DD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595" y="3536808"/>
            <a:ext cx="1440000" cy="1001379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27455FF-CBAD-CABE-3051-6BAF46F874D8}"/>
              </a:ext>
            </a:extLst>
          </p:cNvPr>
          <p:cNvGrpSpPr/>
          <p:nvPr/>
        </p:nvGrpSpPr>
        <p:grpSpPr>
          <a:xfrm>
            <a:off x="193676" y="432576"/>
            <a:ext cx="817438" cy="432049"/>
            <a:chOff x="179512" y="411510"/>
            <a:chExt cx="1296144" cy="43204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3A93A73-549B-B468-5AF9-70C020D0F45B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Logo</a:t>
              </a:r>
              <a:endParaRPr lang="ko-KR" altLang="en-US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62D08E4-EFC2-CE36-A0B5-7CD4117FC999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F73C76D-0A25-6A82-17B0-DAC17F5EE83C}"/>
              </a:ext>
            </a:extLst>
          </p:cNvPr>
          <p:cNvSpPr txBox="1"/>
          <p:nvPr/>
        </p:nvSpPr>
        <p:spPr>
          <a:xfrm>
            <a:off x="1102924" y="525489"/>
            <a:ext cx="18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[Manager] Statistics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6B1BA6-BCD2-0896-B319-DC0304CD33C1}"/>
              </a:ext>
            </a:extLst>
          </p:cNvPr>
          <p:cNvSpPr/>
          <p:nvPr/>
        </p:nvSpPr>
        <p:spPr>
          <a:xfrm>
            <a:off x="5832158" y="524274"/>
            <a:ext cx="817439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뒤로가기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2FF65F-661A-E7DA-F312-4D7E62F84037}"/>
              </a:ext>
            </a:extLst>
          </p:cNvPr>
          <p:cNvSpPr txBox="1"/>
          <p:nvPr/>
        </p:nvSpPr>
        <p:spPr>
          <a:xfrm>
            <a:off x="2821667" y="2060924"/>
            <a:ext cx="110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공연 별 매출 현황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905502-A259-824F-7828-A58F7BE274B9}"/>
              </a:ext>
            </a:extLst>
          </p:cNvPr>
          <p:cNvSpPr txBox="1"/>
          <p:nvPr/>
        </p:nvSpPr>
        <p:spPr>
          <a:xfrm>
            <a:off x="2798192" y="3316362"/>
            <a:ext cx="1171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날짜 별 매출 그래프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7A174C-36CF-7647-929E-36F2791A37B1}"/>
              </a:ext>
            </a:extLst>
          </p:cNvPr>
          <p:cNvSpPr txBox="1"/>
          <p:nvPr/>
        </p:nvSpPr>
        <p:spPr>
          <a:xfrm>
            <a:off x="2778365" y="4614192"/>
            <a:ext cx="1298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공연 별 예매 성별 현황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B859D2-B993-86D5-F78F-8536F562D389}"/>
              </a:ext>
            </a:extLst>
          </p:cNvPr>
          <p:cNvSpPr/>
          <p:nvPr/>
        </p:nvSpPr>
        <p:spPr>
          <a:xfrm>
            <a:off x="193676" y="432576"/>
            <a:ext cx="6538564" cy="4515437"/>
          </a:xfrm>
          <a:prstGeom prst="rect">
            <a:avLst/>
          </a:prstGeom>
          <a:noFill/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123">
            <a:extLst>
              <a:ext uri="{FF2B5EF4-FFF2-40B4-BE49-F238E27FC236}">
                <a16:creationId xmlns:a16="http://schemas.microsoft.com/office/drawing/2014/main" id="{F40ADC4F-B7FD-EC1E-4C3E-988D254FD12D}"/>
              </a:ext>
            </a:extLst>
          </p:cNvPr>
          <p:cNvSpPr/>
          <p:nvPr/>
        </p:nvSpPr>
        <p:spPr>
          <a:xfrm>
            <a:off x="2556610" y="88924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28" name="모서리가 둥근 직사각형 123">
            <a:extLst>
              <a:ext uri="{FF2B5EF4-FFF2-40B4-BE49-F238E27FC236}">
                <a16:creationId xmlns:a16="http://schemas.microsoft.com/office/drawing/2014/main" id="{C9C558C3-C7BA-38A0-225A-3134ABCBB655}"/>
              </a:ext>
            </a:extLst>
          </p:cNvPr>
          <p:cNvSpPr/>
          <p:nvPr/>
        </p:nvSpPr>
        <p:spPr>
          <a:xfrm>
            <a:off x="2539232" y="221802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9" name="모서리가 둥근 직사각형 123">
            <a:extLst>
              <a:ext uri="{FF2B5EF4-FFF2-40B4-BE49-F238E27FC236}">
                <a16:creationId xmlns:a16="http://schemas.microsoft.com/office/drawing/2014/main" id="{B53AB272-7995-753A-B39B-EB09CD788466}"/>
              </a:ext>
            </a:extLst>
          </p:cNvPr>
          <p:cNvSpPr/>
          <p:nvPr/>
        </p:nvSpPr>
        <p:spPr>
          <a:xfrm>
            <a:off x="2542546" y="3508973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30" name="모서리가 둥근 직사각형 123">
            <a:extLst>
              <a:ext uri="{FF2B5EF4-FFF2-40B4-BE49-F238E27FC236}">
                <a16:creationId xmlns:a16="http://schemas.microsoft.com/office/drawing/2014/main" id="{44AD10FA-6973-9382-EDD4-FE3ED0D8233B}"/>
              </a:ext>
            </a:extLst>
          </p:cNvPr>
          <p:cNvSpPr/>
          <p:nvPr/>
        </p:nvSpPr>
        <p:spPr>
          <a:xfrm>
            <a:off x="5724146" y="42115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090093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클릭 시 개인정보 수집 및 이용 사안 출력</a:t>
            </a:r>
            <a:endParaRPr lang="en-US" altLang="ko-KR" dirty="0"/>
          </a:p>
          <a:p>
            <a:r>
              <a:rPr lang="ko-KR" altLang="en-US" dirty="0"/>
              <a:t>클릭 시 결제 창 출력</a:t>
            </a:r>
            <a:endParaRPr lang="en-US" altLang="ko-KR" dirty="0"/>
          </a:p>
          <a:p>
            <a:r>
              <a:rPr lang="ko-KR" altLang="en-US" dirty="0"/>
              <a:t>클릭 시 </a:t>
            </a:r>
            <a:r>
              <a:rPr lang="en-US" altLang="ko-KR" dirty="0"/>
              <a:t>step3 </a:t>
            </a:r>
            <a:r>
              <a:rPr lang="ko-KR" altLang="en-US" dirty="0"/>
              <a:t>이동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</a:t>
            </a:r>
            <a:r>
              <a:rPr lang="en-US" altLang="ko-KR" dirty="0"/>
              <a:t>(</a:t>
            </a:r>
            <a:r>
              <a:rPr lang="ko-KR" altLang="en-US" dirty="0"/>
              <a:t>예매 등록</a:t>
            </a:r>
            <a:r>
              <a:rPr lang="en-US" altLang="ko-KR" dirty="0"/>
              <a:t>), </a:t>
            </a:r>
            <a:r>
              <a:rPr lang="ko-KR" altLang="en-US" dirty="0"/>
              <a:t>결제 내역 페이지</a:t>
            </a:r>
            <a:r>
              <a:rPr lang="en-US" altLang="ko-KR" dirty="0"/>
              <a:t>, </a:t>
            </a:r>
            <a:r>
              <a:rPr lang="ko-KR" altLang="en-US" dirty="0"/>
              <a:t>통계페이지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A6FC694E-15EC-10D6-C5C3-53BFC8FF3D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7133618"/>
              </p:ext>
            </p:extLst>
          </p:nvPr>
        </p:nvGraphicFramePr>
        <p:xfrm>
          <a:off x="179512" y="4155926"/>
          <a:ext cx="1152128" cy="792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2364ACC1-2B19-A93F-E3F2-F1E126F172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053679"/>
              </p:ext>
            </p:extLst>
          </p:nvPr>
        </p:nvGraphicFramePr>
        <p:xfrm>
          <a:off x="5868144" y="539750"/>
          <a:ext cx="867780" cy="807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A6DC5903-43F8-418B-4203-FC10C04367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0692337"/>
              </p:ext>
            </p:extLst>
          </p:nvPr>
        </p:nvGraphicFramePr>
        <p:xfrm>
          <a:off x="280678" y="411510"/>
          <a:ext cx="5472286" cy="3821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400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이전 예매하기 페이지에서 선택한 날짜</a:t>
            </a:r>
            <a:r>
              <a:rPr lang="en-US" altLang="ko-KR" dirty="0"/>
              <a:t>, </a:t>
            </a:r>
            <a:r>
              <a:rPr lang="ko-KR" altLang="en-US" dirty="0"/>
              <a:t>관</a:t>
            </a:r>
            <a:r>
              <a:rPr lang="en-US" altLang="ko-KR" dirty="0"/>
              <a:t>, </a:t>
            </a:r>
            <a:r>
              <a:rPr lang="ko-KR" altLang="en-US" dirty="0" err="1"/>
              <a:t>회차</a:t>
            </a:r>
            <a:r>
              <a:rPr lang="ko-KR" altLang="en-US" dirty="0"/>
              <a:t> 데이터 반영</a:t>
            </a:r>
            <a:endParaRPr lang="en-US" altLang="ko-KR" dirty="0"/>
          </a:p>
          <a:p>
            <a:r>
              <a:rPr lang="ko-KR" altLang="en-US" dirty="0"/>
              <a:t>날짜 클릭 시 선택날짜 출력</a:t>
            </a:r>
            <a:r>
              <a:rPr lang="en-US" altLang="ko-KR" dirty="0"/>
              <a:t>, </a:t>
            </a:r>
            <a:r>
              <a:rPr lang="ko-KR" altLang="en-US" dirty="0"/>
              <a:t>관 출력</a:t>
            </a:r>
            <a:r>
              <a:rPr lang="en-US" altLang="ko-KR" dirty="0"/>
              <a:t>, </a:t>
            </a:r>
            <a:r>
              <a:rPr lang="ko-KR" altLang="en-US" dirty="0"/>
              <a:t>선택내역</a:t>
            </a:r>
            <a:r>
              <a:rPr lang="en-US" altLang="ko-KR" dirty="0"/>
              <a:t>(</a:t>
            </a:r>
            <a:r>
              <a:rPr lang="ko-KR" altLang="en-US" dirty="0"/>
              <a:t>날짜</a:t>
            </a:r>
            <a:r>
              <a:rPr lang="en-US" altLang="ko-KR" dirty="0"/>
              <a:t>)</a:t>
            </a:r>
            <a:r>
              <a:rPr lang="ko-KR" altLang="en-US" dirty="0"/>
              <a:t> 출력</a:t>
            </a:r>
            <a:endParaRPr lang="en-US" altLang="ko-KR" dirty="0"/>
          </a:p>
          <a:p>
            <a:r>
              <a:rPr lang="ko-KR" altLang="en-US" dirty="0"/>
              <a:t>관 클릭 시 </a:t>
            </a:r>
            <a:r>
              <a:rPr lang="ko-KR" altLang="en-US" dirty="0" err="1"/>
              <a:t>회차</a:t>
            </a:r>
            <a:r>
              <a:rPr lang="ko-KR" altLang="en-US" dirty="0"/>
              <a:t> 출력</a:t>
            </a:r>
            <a:r>
              <a:rPr lang="en-US" altLang="ko-KR" dirty="0"/>
              <a:t>, </a:t>
            </a:r>
            <a:r>
              <a:rPr lang="ko-KR" altLang="en-US" dirty="0"/>
              <a:t>선택내역</a:t>
            </a:r>
            <a:r>
              <a:rPr lang="en-US" altLang="ko-KR" dirty="0"/>
              <a:t>(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관</a:t>
            </a:r>
            <a:r>
              <a:rPr lang="en-US" altLang="ko-KR" dirty="0"/>
              <a:t>)</a:t>
            </a:r>
            <a:r>
              <a:rPr lang="ko-KR" altLang="en-US" dirty="0"/>
              <a:t> 출력</a:t>
            </a:r>
            <a:endParaRPr lang="en-US" altLang="ko-KR" dirty="0"/>
          </a:p>
          <a:p>
            <a:r>
              <a:rPr lang="ko-KR" altLang="en-US" dirty="0" err="1"/>
              <a:t>회차</a:t>
            </a:r>
            <a:r>
              <a:rPr lang="ko-KR" altLang="en-US" dirty="0"/>
              <a:t> 클릭 시 </a:t>
            </a:r>
            <a:r>
              <a:rPr lang="ko-KR" altLang="en-US" dirty="0" err="1"/>
              <a:t>잔여석</a:t>
            </a:r>
            <a:r>
              <a:rPr lang="ko-KR" altLang="en-US" dirty="0"/>
              <a:t> 출력</a:t>
            </a:r>
            <a:r>
              <a:rPr lang="en-US" altLang="ko-KR" dirty="0"/>
              <a:t>, </a:t>
            </a:r>
            <a:r>
              <a:rPr lang="ko-KR" altLang="en-US" dirty="0"/>
              <a:t>선택내역</a:t>
            </a:r>
            <a:r>
              <a:rPr lang="en-US" altLang="ko-KR" dirty="0"/>
              <a:t>(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관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  <a:r>
              <a:rPr lang="ko-KR" altLang="en-US" dirty="0"/>
              <a:t> 출력</a:t>
            </a:r>
            <a:endParaRPr lang="en-US" altLang="ko-KR" dirty="0"/>
          </a:p>
          <a:p>
            <a:r>
              <a:rPr lang="ko-KR" altLang="en-US" dirty="0"/>
              <a:t>클릭 시 </a:t>
            </a:r>
            <a:r>
              <a:rPr lang="en-US" altLang="ko-KR" dirty="0"/>
              <a:t>step2 </a:t>
            </a:r>
            <a:r>
              <a:rPr lang="ko-KR" altLang="en-US" dirty="0"/>
              <a:t>이동</a:t>
            </a:r>
            <a:endParaRPr lang="en-US" altLang="ko-KR" dirty="0"/>
          </a:p>
          <a:p>
            <a:r>
              <a:rPr lang="ko-KR" altLang="en-US" dirty="0"/>
              <a:t>클릭 시 </a:t>
            </a:r>
            <a:r>
              <a:rPr lang="en-US" altLang="ko-KR" dirty="0"/>
              <a:t>step2 </a:t>
            </a:r>
            <a:r>
              <a:rPr lang="ko-KR" altLang="en-US" dirty="0"/>
              <a:t>이동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결제페이지</a:t>
            </a:r>
            <a:r>
              <a:rPr lang="en-US" altLang="ko-KR" dirty="0"/>
              <a:t>-</a:t>
            </a:r>
            <a:r>
              <a:rPr lang="ko-KR" altLang="en-US" dirty="0"/>
              <a:t>관람일</a:t>
            </a:r>
            <a:r>
              <a:rPr lang="en-US" altLang="ko-KR" dirty="0"/>
              <a:t>/</a:t>
            </a:r>
            <a:r>
              <a:rPr lang="ko-KR" altLang="en-US" dirty="0" err="1"/>
              <a:t>회차</a:t>
            </a:r>
            <a:r>
              <a:rPr lang="en-US" altLang="ko-KR" dirty="0"/>
              <a:t>(step1)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D619FD-F0FD-24EA-2088-539806853617}"/>
              </a:ext>
            </a:extLst>
          </p:cNvPr>
          <p:cNvSpPr/>
          <p:nvPr/>
        </p:nvSpPr>
        <p:spPr>
          <a:xfrm>
            <a:off x="95876" y="376191"/>
            <a:ext cx="6688570" cy="460764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4C66FB-5452-4832-83D6-84B773517CE5}"/>
              </a:ext>
            </a:extLst>
          </p:cNvPr>
          <p:cNvSpPr/>
          <p:nvPr/>
        </p:nvSpPr>
        <p:spPr>
          <a:xfrm>
            <a:off x="95875" y="377286"/>
            <a:ext cx="4934552" cy="514058"/>
          </a:xfrm>
          <a:prstGeom prst="rect">
            <a:avLst/>
          </a:prstGeom>
          <a:solidFill>
            <a:schemeClr val="tx1">
              <a:lumMod val="75000"/>
              <a:lumOff val="2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98162D-553A-0A70-1A06-6F184B58774D}"/>
              </a:ext>
            </a:extLst>
          </p:cNvPr>
          <p:cNvGrpSpPr/>
          <p:nvPr/>
        </p:nvGrpSpPr>
        <p:grpSpPr>
          <a:xfrm>
            <a:off x="193676" y="432576"/>
            <a:ext cx="817438" cy="432049"/>
            <a:chOff x="179512" y="411510"/>
            <a:chExt cx="1296144" cy="43204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D6D8573-D727-E11F-0E4F-7B86E75B3537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2338AC6-E71F-6607-944E-B801E8C99C6D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FE7ABB-4B42-2D90-AE07-D0B01BDA4AC3}"/>
              </a:ext>
            </a:extLst>
          </p:cNvPr>
          <p:cNvSpPr txBox="1"/>
          <p:nvPr/>
        </p:nvSpPr>
        <p:spPr>
          <a:xfrm>
            <a:off x="324226" y="492177"/>
            <a:ext cx="605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44AECD-B68D-8FAC-27C1-EED8D449F571}"/>
              </a:ext>
            </a:extLst>
          </p:cNvPr>
          <p:cNvSpPr/>
          <p:nvPr/>
        </p:nvSpPr>
        <p:spPr>
          <a:xfrm>
            <a:off x="1141964" y="423934"/>
            <a:ext cx="972000" cy="46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rgbClr val="00B0F0"/>
                </a:solidFill>
              </a:rPr>
              <a:t>step1</a:t>
            </a:r>
          </a:p>
          <a:p>
            <a:r>
              <a:rPr lang="ko-KR" altLang="en-US" sz="900" dirty="0">
                <a:solidFill>
                  <a:schemeClr val="tx1"/>
                </a:solidFill>
              </a:rPr>
              <a:t>관람일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</a:rPr>
              <a:t>회차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rgbClr val="00B0F0"/>
                </a:solidFill>
              </a:rPr>
              <a:t>∨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C8395B-AE92-2F04-7C00-2776A2205523}"/>
              </a:ext>
            </a:extLst>
          </p:cNvPr>
          <p:cNvSpPr/>
          <p:nvPr/>
        </p:nvSpPr>
        <p:spPr>
          <a:xfrm>
            <a:off x="2114427" y="423874"/>
            <a:ext cx="972000" cy="467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step2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좌석선택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C7407ED-6798-C79B-1D29-803FAAB44B2F}"/>
              </a:ext>
            </a:extLst>
          </p:cNvPr>
          <p:cNvSpPr/>
          <p:nvPr/>
        </p:nvSpPr>
        <p:spPr>
          <a:xfrm>
            <a:off x="3086427" y="423874"/>
            <a:ext cx="972000" cy="46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step3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할인</a:t>
            </a:r>
            <a:r>
              <a:rPr lang="en-US" altLang="ko-KR" sz="900" b="1" dirty="0">
                <a:solidFill>
                  <a:schemeClr val="bg1"/>
                </a:solidFill>
              </a:rPr>
              <a:t>/</a:t>
            </a:r>
            <a:r>
              <a:rPr lang="ko-KR" altLang="en-US" sz="900" b="1" dirty="0">
                <a:solidFill>
                  <a:schemeClr val="bg1"/>
                </a:solidFill>
              </a:rPr>
              <a:t>쿠폰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AFD5AC-30D7-03EF-2DCB-FF3B477C3832}"/>
              </a:ext>
            </a:extLst>
          </p:cNvPr>
          <p:cNvSpPr/>
          <p:nvPr/>
        </p:nvSpPr>
        <p:spPr>
          <a:xfrm>
            <a:off x="4058427" y="423874"/>
            <a:ext cx="972000" cy="4674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step4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결제방법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F30A4E3-1CCF-B980-3DAF-F35A28E6530B}"/>
              </a:ext>
            </a:extLst>
          </p:cNvPr>
          <p:cNvSpPr/>
          <p:nvPr/>
        </p:nvSpPr>
        <p:spPr>
          <a:xfrm>
            <a:off x="5056027" y="376191"/>
            <a:ext cx="1754805" cy="4621069"/>
          </a:xfrm>
          <a:prstGeom prst="rect">
            <a:avLst/>
          </a:prstGeom>
          <a:solidFill>
            <a:schemeClr val="tx1">
              <a:lumMod val="75000"/>
              <a:lumOff val="2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C0FABB2-A21D-BD47-95D1-AD8A029877DF}"/>
              </a:ext>
            </a:extLst>
          </p:cNvPr>
          <p:cNvGrpSpPr/>
          <p:nvPr/>
        </p:nvGrpSpPr>
        <p:grpSpPr>
          <a:xfrm>
            <a:off x="5135700" y="423875"/>
            <a:ext cx="660436" cy="923740"/>
            <a:chOff x="99752" y="915566"/>
            <a:chExt cx="6708373" cy="202104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DB54499-665B-B4B9-AB1E-551FE7A6B7B7}"/>
                </a:ext>
              </a:extLst>
            </p:cNvPr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0873D52-F91D-682C-4603-997134112388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75B021F-C8DC-BC81-C06E-982A0A1E641B}"/>
              </a:ext>
            </a:extLst>
          </p:cNvPr>
          <p:cNvSpPr txBox="1"/>
          <p:nvPr/>
        </p:nvSpPr>
        <p:spPr>
          <a:xfrm>
            <a:off x="5147244" y="726124"/>
            <a:ext cx="659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poster</a:t>
            </a:r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BC7A8DC-3DF2-23A6-B3A5-DDA81BC18A82}"/>
              </a:ext>
            </a:extLst>
          </p:cNvPr>
          <p:cNvSpPr/>
          <p:nvPr/>
        </p:nvSpPr>
        <p:spPr>
          <a:xfrm>
            <a:off x="5830161" y="392536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공연 제목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CC4A4D-9FAA-584A-50C4-9C258F706629}"/>
              </a:ext>
            </a:extLst>
          </p:cNvPr>
          <p:cNvSpPr/>
          <p:nvPr/>
        </p:nvSpPr>
        <p:spPr>
          <a:xfrm>
            <a:off x="5834213" y="696034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공연날짜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7120C8-0BCD-BA47-B4DA-704A12544EA8}"/>
              </a:ext>
            </a:extLst>
          </p:cNvPr>
          <p:cNvSpPr/>
          <p:nvPr/>
        </p:nvSpPr>
        <p:spPr>
          <a:xfrm>
            <a:off x="5841976" y="910901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공연장명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31CE428-0048-164C-86F3-24CBBFBCCA2D}"/>
              </a:ext>
            </a:extLst>
          </p:cNvPr>
          <p:cNvCxnSpPr>
            <a:cxnSpLocks/>
          </p:cNvCxnSpPr>
          <p:nvPr/>
        </p:nvCxnSpPr>
        <p:spPr>
          <a:xfrm>
            <a:off x="5056280" y="1409990"/>
            <a:ext cx="1747968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61804F6-6E21-4A70-4A30-B04E60D841FC}"/>
              </a:ext>
            </a:extLst>
          </p:cNvPr>
          <p:cNvCxnSpPr>
            <a:cxnSpLocks/>
          </p:cNvCxnSpPr>
          <p:nvPr/>
        </p:nvCxnSpPr>
        <p:spPr>
          <a:xfrm>
            <a:off x="5059003" y="3004838"/>
            <a:ext cx="1745245" cy="796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EC0F5A3-916A-F53C-940E-FF5DECF28B82}"/>
              </a:ext>
            </a:extLst>
          </p:cNvPr>
          <p:cNvSpPr/>
          <p:nvPr/>
        </p:nvSpPr>
        <p:spPr>
          <a:xfrm>
            <a:off x="5030425" y="1479989"/>
            <a:ext cx="706276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/>
              <a:t>선택내역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056065F-25C4-E906-0325-AED07C4BE87B}"/>
              </a:ext>
            </a:extLst>
          </p:cNvPr>
          <p:cNvSpPr/>
          <p:nvPr/>
        </p:nvSpPr>
        <p:spPr>
          <a:xfrm>
            <a:off x="5030425" y="1748679"/>
            <a:ext cx="405671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날짜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9D6FA92-738C-A864-0890-E741F1E4D40A}"/>
              </a:ext>
            </a:extLst>
          </p:cNvPr>
          <p:cNvSpPr/>
          <p:nvPr/>
        </p:nvSpPr>
        <p:spPr>
          <a:xfrm>
            <a:off x="5030425" y="1991285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관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A15C661-2F39-C0CA-4324-34C161051998}"/>
              </a:ext>
            </a:extLst>
          </p:cNvPr>
          <p:cNvSpPr/>
          <p:nvPr/>
        </p:nvSpPr>
        <p:spPr>
          <a:xfrm>
            <a:off x="5030425" y="2235782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시간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A92643F-0102-C42F-4012-F5C0EEAC6460}"/>
              </a:ext>
            </a:extLst>
          </p:cNvPr>
          <p:cNvSpPr/>
          <p:nvPr/>
        </p:nvSpPr>
        <p:spPr>
          <a:xfrm>
            <a:off x="5030425" y="2480682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매수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EA143CF-47F8-821A-14C6-ED7D52871DE8}"/>
              </a:ext>
            </a:extLst>
          </p:cNvPr>
          <p:cNvSpPr/>
          <p:nvPr/>
        </p:nvSpPr>
        <p:spPr>
          <a:xfrm>
            <a:off x="5030425" y="2762953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좌석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DD76230-4644-7527-1E57-6F240D2848CE}"/>
              </a:ext>
            </a:extLst>
          </p:cNvPr>
          <p:cNvSpPr/>
          <p:nvPr/>
        </p:nvSpPr>
        <p:spPr>
          <a:xfrm>
            <a:off x="5476889" y="1779926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2023.03.24 (</a:t>
            </a:r>
            <a:r>
              <a:rPr lang="ko-KR" altLang="en-US" sz="800" dirty="0"/>
              <a:t>금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585D0DE-F145-D108-882E-E2FFE726BD7F}"/>
              </a:ext>
            </a:extLst>
          </p:cNvPr>
          <p:cNvSpPr/>
          <p:nvPr/>
        </p:nvSpPr>
        <p:spPr>
          <a:xfrm>
            <a:off x="5476889" y="2021489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3</a:t>
            </a:r>
            <a:r>
              <a:rPr lang="ko-KR" altLang="en-US" sz="800" dirty="0"/>
              <a:t>관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3F0E063-1FDC-FD50-35FE-43C04741E05D}"/>
              </a:ext>
            </a:extLst>
          </p:cNvPr>
          <p:cNvSpPr/>
          <p:nvPr/>
        </p:nvSpPr>
        <p:spPr>
          <a:xfrm>
            <a:off x="5475314" y="2261018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[1</a:t>
            </a:r>
            <a:r>
              <a:rPr lang="ko-KR" altLang="en-US" sz="800" dirty="0"/>
              <a:t>회</a:t>
            </a:r>
            <a:r>
              <a:rPr lang="en-US" altLang="ko-KR" sz="800" dirty="0"/>
              <a:t>]</a:t>
            </a:r>
            <a:r>
              <a:rPr lang="ko-KR" altLang="en-US" sz="800" dirty="0"/>
              <a:t> </a:t>
            </a:r>
            <a:r>
              <a:rPr lang="en-US" altLang="ko-KR" sz="800" dirty="0"/>
              <a:t>19</a:t>
            </a:r>
            <a:r>
              <a:rPr lang="ko-KR" altLang="en-US" sz="800" dirty="0"/>
              <a:t>시</a:t>
            </a:r>
            <a:r>
              <a:rPr lang="en-US" altLang="ko-KR" sz="800" dirty="0"/>
              <a:t>30</a:t>
            </a:r>
            <a:r>
              <a:rPr lang="ko-KR" altLang="en-US" sz="800" dirty="0"/>
              <a:t>분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AEBE10F-BC75-AE38-7E3E-4725F283E1E5}"/>
              </a:ext>
            </a:extLst>
          </p:cNvPr>
          <p:cNvSpPr/>
          <p:nvPr/>
        </p:nvSpPr>
        <p:spPr>
          <a:xfrm>
            <a:off x="5475314" y="2502581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0CAD98A-AE86-9C8F-1BC1-08779A80AF6E}"/>
              </a:ext>
            </a:extLst>
          </p:cNvPr>
          <p:cNvSpPr/>
          <p:nvPr/>
        </p:nvSpPr>
        <p:spPr>
          <a:xfrm>
            <a:off x="5483687" y="2755363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/>
              <a:t>좌석 지정 </a:t>
            </a:r>
            <a:r>
              <a:rPr lang="ko-KR" altLang="en-US" sz="800" dirty="0" err="1"/>
              <a:t>회차입니다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68F32CC-6295-DF35-6EA1-D52879FB1019}"/>
              </a:ext>
            </a:extLst>
          </p:cNvPr>
          <p:cNvSpPr/>
          <p:nvPr/>
        </p:nvSpPr>
        <p:spPr>
          <a:xfrm>
            <a:off x="5013312" y="3081383"/>
            <a:ext cx="706276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/>
              <a:t>결제내역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A7C2D1B-A25F-9CDE-15F1-FCE3AD59279C}"/>
              </a:ext>
            </a:extLst>
          </p:cNvPr>
          <p:cNvSpPr/>
          <p:nvPr/>
        </p:nvSpPr>
        <p:spPr>
          <a:xfrm>
            <a:off x="5013312" y="3350073"/>
            <a:ext cx="629072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티켓금액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92A9E86-4D8F-C697-94C5-3639C0AF4658}"/>
              </a:ext>
            </a:extLst>
          </p:cNvPr>
          <p:cNvSpPr/>
          <p:nvPr/>
        </p:nvSpPr>
        <p:spPr>
          <a:xfrm>
            <a:off x="5013312" y="3592679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할인쿠폰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8E31AB7-872E-5BEC-06CC-D57696897CBC}"/>
              </a:ext>
            </a:extLst>
          </p:cNvPr>
          <p:cNvSpPr/>
          <p:nvPr/>
        </p:nvSpPr>
        <p:spPr>
          <a:xfrm>
            <a:off x="5013312" y="3837176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할인금액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FD52059-4E02-440E-B394-322E2B247BF8}"/>
              </a:ext>
            </a:extLst>
          </p:cNvPr>
          <p:cNvSpPr/>
          <p:nvPr/>
        </p:nvSpPr>
        <p:spPr>
          <a:xfrm>
            <a:off x="5013312" y="4036356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A577F8F-AA0F-6923-A53F-F1384A4AF5D2}"/>
              </a:ext>
            </a:extLst>
          </p:cNvPr>
          <p:cNvSpPr/>
          <p:nvPr/>
        </p:nvSpPr>
        <p:spPr>
          <a:xfrm>
            <a:off x="5459776" y="3381320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/>
              <a:t>0</a:t>
            </a:r>
            <a:endParaRPr lang="ko-KR" altLang="en-US" sz="8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E262D64-D8FF-DB70-7155-326B74F61873}"/>
              </a:ext>
            </a:extLst>
          </p:cNvPr>
          <p:cNvSpPr/>
          <p:nvPr/>
        </p:nvSpPr>
        <p:spPr>
          <a:xfrm>
            <a:off x="5459776" y="3622883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BBEEB09-C018-E753-7FB7-7DA8919C0414}"/>
              </a:ext>
            </a:extLst>
          </p:cNvPr>
          <p:cNvSpPr/>
          <p:nvPr/>
        </p:nvSpPr>
        <p:spPr>
          <a:xfrm>
            <a:off x="5458201" y="3862412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/>
              <a:t>0</a:t>
            </a:r>
            <a:endParaRPr lang="ko-KR" altLang="en-US" sz="8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76DC214-44E6-ECDC-7721-CE48744B79D4}"/>
              </a:ext>
            </a:extLst>
          </p:cNvPr>
          <p:cNvSpPr/>
          <p:nvPr/>
        </p:nvSpPr>
        <p:spPr>
          <a:xfrm>
            <a:off x="5458201" y="4103975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2A624B7-C78B-7F34-C625-E7262477CE95}"/>
              </a:ext>
            </a:extLst>
          </p:cNvPr>
          <p:cNvSpPr/>
          <p:nvPr/>
        </p:nvSpPr>
        <p:spPr>
          <a:xfrm>
            <a:off x="5366450" y="4758314"/>
            <a:ext cx="1077226" cy="212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다음단계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DA70008-3178-6028-F9A4-87AC83D97FEF}"/>
              </a:ext>
            </a:extLst>
          </p:cNvPr>
          <p:cNvSpPr/>
          <p:nvPr/>
        </p:nvSpPr>
        <p:spPr>
          <a:xfrm>
            <a:off x="5135699" y="4495264"/>
            <a:ext cx="1572999" cy="2125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85000"/>
                <a:lumOff val="1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/>
              <a:t>최종 결제금액                </a:t>
            </a:r>
            <a:r>
              <a:rPr lang="en-US" altLang="ko-KR" sz="800" dirty="0"/>
              <a:t>0</a:t>
            </a:r>
            <a:r>
              <a:rPr lang="ko-KR" altLang="en-US" sz="800" dirty="0"/>
              <a:t>원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B434959-ED7F-DC58-16B5-47D1A8A3A6D2}"/>
              </a:ext>
            </a:extLst>
          </p:cNvPr>
          <p:cNvSpPr/>
          <p:nvPr/>
        </p:nvSpPr>
        <p:spPr>
          <a:xfrm>
            <a:off x="171450" y="995521"/>
            <a:ext cx="2168302" cy="277637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476A3CC-C9F5-B697-C05A-19573CCBACB7}"/>
              </a:ext>
            </a:extLst>
          </p:cNvPr>
          <p:cNvSpPr/>
          <p:nvPr/>
        </p:nvSpPr>
        <p:spPr>
          <a:xfrm>
            <a:off x="171819" y="3899588"/>
            <a:ext cx="4739475" cy="97641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CA3CB77-C9B9-53B7-9F90-34B0B3E8CC98}"/>
              </a:ext>
            </a:extLst>
          </p:cNvPr>
          <p:cNvSpPr/>
          <p:nvPr/>
        </p:nvSpPr>
        <p:spPr>
          <a:xfrm>
            <a:off x="179198" y="993030"/>
            <a:ext cx="4750838" cy="210568"/>
          </a:xfrm>
          <a:prstGeom prst="rect">
            <a:avLst/>
          </a:prstGeom>
          <a:solidFill>
            <a:srgbClr val="558ED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6909A909-37A2-AEB8-DF94-B76A83827BBF}"/>
              </a:ext>
            </a:extLst>
          </p:cNvPr>
          <p:cNvSpPr/>
          <p:nvPr/>
        </p:nvSpPr>
        <p:spPr>
          <a:xfrm>
            <a:off x="2339752" y="999004"/>
            <a:ext cx="2580861" cy="277637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EAFDB37-749B-5999-8815-9751F7CA74AB}"/>
              </a:ext>
            </a:extLst>
          </p:cNvPr>
          <p:cNvSpPr txBox="1"/>
          <p:nvPr/>
        </p:nvSpPr>
        <p:spPr>
          <a:xfrm>
            <a:off x="133358" y="988566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관람일 선택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C0BD946D-C7CE-A504-EE8C-33FD94C54D50}"/>
              </a:ext>
            </a:extLst>
          </p:cNvPr>
          <p:cNvSpPr txBox="1"/>
          <p:nvPr/>
        </p:nvSpPr>
        <p:spPr>
          <a:xfrm>
            <a:off x="2293912" y="991744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bg1"/>
                </a:solidFill>
              </a:rPr>
              <a:t>회차</a:t>
            </a:r>
            <a:r>
              <a:rPr lang="ko-KR" altLang="en-US" sz="900" dirty="0">
                <a:solidFill>
                  <a:schemeClr val="bg1"/>
                </a:solidFill>
              </a:rPr>
              <a:t> 선택</a:t>
            </a:r>
          </a:p>
        </p:txBody>
      </p:sp>
      <p:sp>
        <p:nvSpPr>
          <p:cNvPr id="195" name="모서리가 둥근 직사각형 110">
            <a:extLst>
              <a:ext uri="{FF2B5EF4-FFF2-40B4-BE49-F238E27FC236}">
                <a16:creationId xmlns:a16="http://schemas.microsoft.com/office/drawing/2014/main" id="{25B6F18B-AA8B-3382-8C7E-1FDCB0CE118A}"/>
              </a:ext>
            </a:extLst>
          </p:cNvPr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AF57692E-8930-20D8-0156-4FBAA74A9E67}"/>
              </a:ext>
            </a:extLst>
          </p:cNvPr>
          <p:cNvGrpSpPr/>
          <p:nvPr/>
        </p:nvGrpSpPr>
        <p:grpSpPr>
          <a:xfrm>
            <a:off x="256626" y="1550682"/>
            <a:ext cx="1998222" cy="1640434"/>
            <a:chOff x="1255762" y="2791391"/>
            <a:chExt cx="1998222" cy="1640434"/>
          </a:xfrm>
        </p:grpSpPr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DDEDDB0A-4539-16BC-BE37-DE951B8B7BE9}"/>
                </a:ext>
              </a:extLst>
            </p:cNvPr>
            <p:cNvSpPr/>
            <p:nvPr/>
          </p:nvSpPr>
          <p:spPr>
            <a:xfrm>
              <a:off x="2686627" y="4026867"/>
              <a:ext cx="199561" cy="1898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32C3CC68-9544-C06C-E7D9-087EBC90C20D}"/>
                </a:ext>
              </a:extLst>
            </p:cNvPr>
            <p:cNvSpPr txBox="1"/>
            <p:nvPr/>
          </p:nvSpPr>
          <p:spPr>
            <a:xfrm>
              <a:off x="1756340" y="2791391"/>
              <a:ext cx="9821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r>
                <a:rPr lang="en-US" altLang="ko-KR" sz="1100" b="1" dirty="0"/>
                <a:t> 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2023.03</a:t>
              </a:r>
              <a:r>
                <a:rPr lang="en-US" altLang="ko-KR" sz="1100" dirty="0"/>
                <a:t> </a:t>
              </a:r>
              <a:r>
                <a: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  <a:endParaRPr lang="ko-KR" altLang="en-US" sz="1100" b="1" dirty="0"/>
            </a:p>
          </p:txBody>
        </p:sp>
        <p:sp>
          <p:nvSpPr>
            <p:cNvPr id="197" name="사각형: 둥근 모서리 196">
              <a:extLst>
                <a:ext uri="{FF2B5EF4-FFF2-40B4-BE49-F238E27FC236}">
                  <a16:creationId xmlns:a16="http://schemas.microsoft.com/office/drawing/2014/main" id="{F02E81DF-51AE-000B-3FA9-C1DC26B26FD0}"/>
                </a:ext>
              </a:extLst>
            </p:cNvPr>
            <p:cNvSpPr/>
            <p:nvPr/>
          </p:nvSpPr>
          <p:spPr>
            <a:xfrm>
              <a:off x="1268599" y="3056710"/>
              <a:ext cx="1955748" cy="261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일 월 화 수 목 금 토</a:t>
              </a: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ED78A5D2-4A3A-F0E9-1674-686BA9263DFC}"/>
                </a:ext>
              </a:extLst>
            </p:cNvPr>
            <p:cNvSpPr/>
            <p:nvPr/>
          </p:nvSpPr>
          <p:spPr>
            <a:xfrm>
              <a:off x="1260210" y="3800652"/>
              <a:ext cx="1964137" cy="2103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en-US" altLang="ko-KR" sz="900" dirty="0">
                  <a:solidFill>
                    <a:srgbClr val="FF0000">
                      <a:alpha val="3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13   14   15   16   17   18</a:t>
              </a:r>
              <a:endParaRPr lang="ko-KR" altLang="en-US" sz="900" kern="1000" dirty="0"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590C9FFF-3D90-FEEA-37DB-DDBE27EB1E6E}"/>
                </a:ext>
              </a:extLst>
            </p:cNvPr>
            <p:cNvSpPr/>
            <p:nvPr/>
          </p:nvSpPr>
          <p:spPr>
            <a:xfrm>
              <a:off x="1260209" y="4011043"/>
              <a:ext cx="1964137" cy="2103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en-US" altLang="ko-KR" sz="900" dirty="0">
                  <a:solidFill>
                    <a:srgbClr val="FF0000">
                      <a:alpha val="3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19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20   21   22   23   </a:t>
              </a:r>
              <a:r>
                <a:rPr lang="en-US" altLang="ko-KR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25</a:t>
              </a:r>
              <a:endParaRPr lang="ko-KR" altLang="en-US" sz="900" kern="1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C8D04C52-C180-1A66-021D-BE2F74A76613}"/>
                </a:ext>
              </a:extLst>
            </p:cNvPr>
            <p:cNvSpPr/>
            <p:nvPr/>
          </p:nvSpPr>
          <p:spPr>
            <a:xfrm>
              <a:off x="1255762" y="4221434"/>
              <a:ext cx="1964137" cy="2103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en-US" altLang="ko-KR" sz="9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26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27   28   29   30   31   </a:t>
              </a:r>
              <a:r>
                <a:rPr lang="en-US" altLang="ko-KR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  <a:endParaRPr lang="ko-KR" altLang="en-US" sz="900" kern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2C9DD333-7760-2211-336B-516F2D9D249D}"/>
                </a:ext>
              </a:extLst>
            </p:cNvPr>
            <p:cNvSpPr/>
            <p:nvPr/>
          </p:nvSpPr>
          <p:spPr>
            <a:xfrm>
              <a:off x="1289847" y="3379869"/>
              <a:ext cx="1964137" cy="2103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en-US" altLang="ko-KR" sz="900" dirty="0">
                  <a:solidFill>
                    <a:schemeClr val="bg1"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12   13   14   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900" dirty="0">
                  <a:solidFill>
                    <a:schemeClr val="bg1"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</a:t>
              </a:r>
              <a:r>
                <a:rPr lang="en-US" altLang="ko-KR" sz="900" dirty="0">
                  <a:solidFill>
                    <a:schemeClr val="bg1"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</a:t>
              </a:r>
              <a:r>
                <a:rPr lang="en-US" altLang="ko-KR" sz="900" dirty="0">
                  <a:solidFill>
                    <a:schemeClr val="bg1"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</a:t>
              </a:r>
              <a:r>
                <a:rPr lang="en-US" altLang="ko-KR" sz="900" dirty="0">
                  <a:solidFill>
                    <a:schemeClr val="bg1">
                      <a:alpha val="3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900" kern="1000" dirty="0">
                <a:solidFill>
                  <a:schemeClr val="bg1">
                    <a:alpha val="3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id="{CF9D35F1-4971-859C-48D0-FED2AC421FCB}"/>
              </a:ext>
            </a:extLst>
          </p:cNvPr>
          <p:cNvSpPr/>
          <p:nvPr/>
        </p:nvSpPr>
        <p:spPr>
          <a:xfrm>
            <a:off x="3146779" y="1445874"/>
            <a:ext cx="1521786" cy="2157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rgbClr val="EE2D00"/>
                </a:solidFill>
              </a:rPr>
              <a:t>2023.3.24</a:t>
            </a:r>
            <a:endParaRPr lang="ko-KR" altLang="en-US" sz="900" dirty="0">
              <a:solidFill>
                <a:srgbClr val="EE2D00"/>
              </a:solidFill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F16715A6-1BE3-D23F-355C-547CFB828E83}"/>
              </a:ext>
            </a:extLst>
          </p:cNvPr>
          <p:cNvSpPr txBox="1"/>
          <p:nvPr/>
        </p:nvSpPr>
        <p:spPr>
          <a:xfrm>
            <a:off x="2425009" y="1440089"/>
            <a:ext cx="611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선택날짜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8D1CC76-E63A-2735-10F4-70AECEC6518D}"/>
              </a:ext>
            </a:extLst>
          </p:cNvPr>
          <p:cNvSpPr txBox="1"/>
          <p:nvPr/>
        </p:nvSpPr>
        <p:spPr>
          <a:xfrm>
            <a:off x="2430669" y="1782990"/>
            <a:ext cx="611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관 선택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FE0A23D-27AB-AE7C-28A2-F05E718F6527}"/>
              </a:ext>
            </a:extLst>
          </p:cNvPr>
          <p:cNvSpPr txBox="1"/>
          <p:nvPr/>
        </p:nvSpPr>
        <p:spPr>
          <a:xfrm>
            <a:off x="3572204" y="1771008"/>
            <a:ext cx="7115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회차</a:t>
            </a:r>
            <a:r>
              <a:rPr lang="ko-KR" altLang="en-US" sz="800" b="1" dirty="0"/>
              <a:t> 선택</a:t>
            </a: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75DE95BF-5350-29B5-B356-16D9E3872017}"/>
              </a:ext>
            </a:extLst>
          </p:cNvPr>
          <p:cNvSpPr/>
          <p:nvPr/>
        </p:nvSpPr>
        <p:spPr>
          <a:xfrm>
            <a:off x="2425009" y="2109844"/>
            <a:ext cx="1107472" cy="8648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736097E1-65C6-3350-77CD-6044F491737C}"/>
              </a:ext>
            </a:extLst>
          </p:cNvPr>
          <p:cNvSpPr/>
          <p:nvPr/>
        </p:nvSpPr>
        <p:spPr>
          <a:xfrm>
            <a:off x="2472537" y="2214434"/>
            <a:ext cx="1009326" cy="188536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0" i="0" dirty="0">
                <a:solidFill>
                  <a:srgbClr val="FFFFFF"/>
                </a:solidFill>
                <a:effectLst/>
                <a:latin typeface="AppleSDGothicNeo"/>
              </a:rPr>
              <a:t>3</a:t>
            </a:r>
            <a:r>
              <a:rPr lang="ko-KR" altLang="en-US" sz="800" b="0" i="0" dirty="0">
                <a:solidFill>
                  <a:srgbClr val="FFFFFF"/>
                </a:solidFill>
                <a:effectLst/>
                <a:latin typeface="AppleSDGothicNeo"/>
              </a:rPr>
              <a:t>관 ✓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B3251FD7-68C1-E10B-80A9-E5B24759B203}"/>
              </a:ext>
            </a:extLst>
          </p:cNvPr>
          <p:cNvSpPr/>
          <p:nvPr/>
        </p:nvSpPr>
        <p:spPr>
          <a:xfrm>
            <a:off x="3632870" y="2109844"/>
            <a:ext cx="1107472" cy="8648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36D0DB60-52A0-2D97-B236-8A84EB809BCD}"/>
              </a:ext>
            </a:extLst>
          </p:cNvPr>
          <p:cNvSpPr/>
          <p:nvPr/>
        </p:nvSpPr>
        <p:spPr>
          <a:xfrm>
            <a:off x="3665634" y="2214434"/>
            <a:ext cx="1044228" cy="188536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[1</a:t>
            </a:r>
            <a:r>
              <a:rPr lang="ko-KR" altLang="en-US" sz="800" dirty="0"/>
              <a:t>회</a:t>
            </a:r>
            <a:r>
              <a:rPr lang="en-US" altLang="ko-KR" sz="800" dirty="0"/>
              <a:t>] 19</a:t>
            </a:r>
            <a:r>
              <a:rPr lang="ko-KR" altLang="en-US" sz="800" dirty="0"/>
              <a:t>시 </a:t>
            </a:r>
            <a:r>
              <a:rPr lang="en-US" altLang="ko-KR" sz="800" dirty="0"/>
              <a:t>30</a:t>
            </a:r>
            <a:r>
              <a:rPr lang="ko-KR" altLang="en-US" sz="800" dirty="0"/>
              <a:t>분 </a:t>
            </a:r>
            <a:r>
              <a:rPr lang="ko-KR" altLang="en-US" sz="800" b="0" i="0" dirty="0">
                <a:solidFill>
                  <a:srgbClr val="FFFFFF"/>
                </a:solidFill>
                <a:effectLst/>
                <a:latin typeface="AppleSDGothicNeo"/>
              </a:rPr>
              <a:t>✓</a:t>
            </a:r>
          </a:p>
        </p:txBody>
      </p:sp>
      <p:sp>
        <p:nvSpPr>
          <p:cNvPr id="217" name="사각형: 둥근 모서리 216">
            <a:extLst>
              <a:ext uri="{FF2B5EF4-FFF2-40B4-BE49-F238E27FC236}">
                <a16:creationId xmlns:a16="http://schemas.microsoft.com/office/drawing/2014/main" id="{A854BDA7-9302-F9AE-5C1A-284BC030625C}"/>
              </a:ext>
            </a:extLst>
          </p:cNvPr>
          <p:cNvSpPr/>
          <p:nvPr/>
        </p:nvSpPr>
        <p:spPr>
          <a:xfrm>
            <a:off x="3146779" y="3055996"/>
            <a:ext cx="1521786" cy="2157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rgbClr val="EE2D00"/>
                </a:solidFill>
              </a:rPr>
              <a:t>29</a:t>
            </a:r>
            <a:r>
              <a:rPr lang="ko-KR" altLang="en-US" sz="900" dirty="0">
                <a:solidFill>
                  <a:srgbClr val="EE2D00"/>
                </a:solidFill>
              </a:rPr>
              <a:t>석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FB24D8A-7FC2-A486-50C8-DE69DE5AE565}"/>
              </a:ext>
            </a:extLst>
          </p:cNvPr>
          <p:cNvSpPr txBox="1"/>
          <p:nvPr/>
        </p:nvSpPr>
        <p:spPr>
          <a:xfrm>
            <a:off x="2425008" y="3050211"/>
            <a:ext cx="8050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잔여석</a:t>
            </a:r>
            <a:endParaRPr lang="ko-KR" altLang="en-US" sz="800" b="1" dirty="0"/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E584447A-A508-12B0-86D4-920A6B4FDD1C}"/>
              </a:ext>
            </a:extLst>
          </p:cNvPr>
          <p:cNvSpPr/>
          <p:nvPr/>
        </p:nvSpPr>
        <p:spPr>
          <a:xfrm>
            <a:off x="3610042" y="3463261"/>
            <a:ext cx="1077226" cy="212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좌석선택</a:t>
            </a: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A0648061-6029-015E-5685-C52008C548DB}"/>
              </a:ext>
            </a:extLst>
          </p:cNvPr>
          <p:cNvSpPr/>
          <p:nvPr/>
        </p:nvSpPr>
        <p:spPr>
          <a:xfrm rot="5400000">
            <a:off x="-213373" y="4289598"/>
            <a:ext cx="976411" cy="210568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900" b="1" dirty="0"/>
              <a:t>유의사항</a:t>
            </a:r>
          </a:p>
        </p:txBody>
      </p: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D9FBD0C4-FEF1-250B-FAA1-FCE6820F7B8F}"/>
              </a:ext>
            </a:extLst>
          </p:cNvPr>
          <p:cNvCxnSpPr>
            <a:cxnSpLocks/>
          </p:cNvCxnSpPr>
          <p:nvPr/>
        </p:nvCxnSpPr>
        <p:spPr>
          <a:xfrm flipH="1">
            <a:off x="380117" y="3906676"/>
            <a:ext cx="4531177" cy="9693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모서리가 둥근 직사각형 123">
            <a:extLst>
              <a:ext uri="{FF2B5EF4-FFF2-40B4-BE49-F238E27FC236}">
                <a16:creationId xmlns:a16="http://schemas.microsoft.com/office/drawing/2014/main" id="{194A75C7-EA1F-0E3E-C3C8-76E1D60FCFAF}"/>
              </a:ext>
            </a:extLst>
          </p:cNvPr>
          <p:cNvSpPr/>
          <p:nvPr/>
        </p:nvSpPr>
        <p:spPr>
          <a:xfrm>
            <a:off x="13842" y="30558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227" name="모서리가 둥근 직사각형 123">
            <a:extLst>
              <a:ext uri="{FF2B5EF4-FFF2-40B4-BE49-F238E27FC236}">
                <a16:creationId xmlns:a16="http://schemas.microsoft.com/office/drawing/2014/main" id="{6D259FCB-C9BD-4E32-EC5C-06F1D223A070}"/>
              </a:ext>
            </a:extLst>
          </p:cNvPr>
          <p:cNvSpPr/>
          <p:nvPr/>
        </p:nvSpPr>
        <p:spPr>
          <a:xfrm>
            <a:off x="19956" y="85770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28" name="모서리가 둥근 직사각형 123">
            <a:extLst>
              <a:ext uri="{FF2B5EF4-FFF2-40B4-BE49-F238E27FC236}">
                <a16:creationId xmlns:a16="http://schemas.microsoft.com/office/drawing/2014/main" id="{8CB87DD1-C06F-2674-A0DA-E8DD63596EAD}"/>
              </a:ext>
            </a:extLst>
          </p:cNvPr>
          <p:cNvSpPr/>
          <p:nvPr/>
        </p:nvSpPr>
        <p:spPr>
          <a:xfrm>
            <a:off x="2330280" y="200183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229" name="모서리가 둥근 직사각형 123">
            <a:extLst>
              <a:ext uri="{FF2B5EF4-FFF2-40B4-BE49-F238E27FC236}">
                <a16:creationId xmlns:a16="http://schemas.microsoft.com/office/drawing/2014/main" id="{3E7ABD57-67D7-E0EF-665B-C4F4B51D4C1F}"/>
              </a:ext>
            </a:extLst>
          </p:cNvPr>
          <p:cNvSpPr/>
          <p:nvPr/>
        </p:nvSpPr>
        <p:spPr>
          <a:xfrm>
            <a:off x="3524283" y="199841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230" name="모서리가 둥근 직사각형 123">
            <a:extLst>
              <a:ext uri="{FF2B5EF4-FFF2-40B4-BE49-F238E27FC236}">
                <a16:creationId xmlns:a16="http://schemas.microsoft.com/office/drawing/2014/main" id="{0AC673DF-101C-F348-C50C-A7763F96A4A2}"/>
              </a:ext>
            </a:extLst>
          </p:cNvPr>
          <p:cNvSpPr/>
          <p:nvPr/>
        </p:nvSpPr>
        <p:spPr>
          <a:xfrm>
            <a:off x="3501245" y="335689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sp>
        <p:nvSpPr>
          <p:cNvPr id="231" name="모서리가 둥근 직사각형 123">
            <a:extLst>
              <a:ext uri="{FF2B5EF4-FFF2-40B4-BE49-F238E27FC236}">
                <a16:creationId xmlns:a16="http://schemas.microsoft.com/office/drawing/2014/main" id="{BFE914DE-1DC2-4EA3-276C-308814913665}"/>
              </a:ext>
            </a:extLst>
          </p:cNvPr>
          <p:cNvSpPr/>
          <p:nvPr/>
        </p:nvSpPr>
        <p:spPr>
          <a:xfrm>
            <a:off x="5253376" y="464940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80B1A5F2-602D-C747-2AD2-3C7B683C71DF}"/>
              </a:ext>
            </a:extLst>
          </p:cNvPr>
          <p:cNvCxnSpPr>
            <a:cxnSpLocks/>
          </p:cNvCxnSpPr>
          <p:nvPr/>
        </p:nvCxnSpPr>
        <p:spPr>
          <a:xfrm>
            <a:off x="5059003" y="4397579"/>
            <a:ext cx="1745245" cy="796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12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좌석 클릭 시 성인</a:t>
            </a:r>
            <a:r>
              <a:rPr lang="en-US" altLang="ko-KR" dirty="0"/>
              <a:t>/</a:t>
            </a:r>
            <a:r>
              <a:rPr lang="ko-KR" altLang="en-US" dirty="0"/>
              <a:t>아동 체크리스트 출력</a:t>
            </a:r>
            <a:endParaRPr lang="en-US" altLang="ko-KR" dirty="0"/>
          </a:p>
          <a:p>
            <a:r>
              <a:rPr lang="ko-KR" altLang="en-US" dirty="0"/>
              <a:t>체크리스트 클릭 시 선택한 좌석 리스트 추가</a:t>
            </a:r>
            <a:r>
              <a:rPr lang="en-US" altLang="ko-KR" dirty="0"/>
              <a:t>, </a:t>
            </a:r>
            <a:r>
              <a:rPr lang="ko-KR" altLang="en-US" dirty="0"/>
              <a:t>선택 내역</a:t>
            </a:r>
            <a:r>
              <a:rPr lang="en-US" altLang="ko-KR" dirty="0"/>
              <a:t>(</a:t>
            </a:r>
            <a:r>
              <a:rPr lang="ko-KR" altLang="en-US" dirty="0"/>
              <a:t>매수</a:t>
            </a:r>
            <a:r>
              <a:rPr lang="en-US" altLang="ko-KR" dirty="0"/>
              <a:t>) </a:t>
            </a:r>
            <a:r>
              <a:rPr lang="ko-KR" altLang="en-US" dirty="0"/>
              <a:t>출력</a:t>
            </a:r>
            <a:r>
              <a:rPr lang="en-US" altLang="ko-KR" dirty="0"/>
              <a:t>, </a:t>
            </a:r>
            <a:r>
              <a:rPr lang="ko-KR" altLang="en-US" dirty="0"/>
              <a:t>결제 내역</a:t>
            </a:r>
            <a:r>
              <a:rPr lang="en-US" altLang="ko-KR" dirty="0"/>
              <a:t>(</a:t>
            </a:r>
            <a:r>
              <a:rPr lang="ko-KR" altLang="en-US" dirty="0"/>
              <a:t>티켓금액</a:t>
            </a:r>
            <a:r>
              <a:rPr lang="en-US" altLang="ko-KR" dirty="0"/>
              <a:t>)</a:t>
            </a:r>
            <a:r>
              <a:rPr lang="ko-KR" altLang="en-US" dirty="0"/>
              <a:t> 출력</a:t>
            </a:r>
            <a:r>
              <a:rPr lang="en-US" altLang="ko-KR" dirty="0"/>
              <a:t>, </a:t>
            </a:r>
            <a:r>
              <a:rPr lang="ko-KR" altLang="en-US" dirty="0"/>
              <a:t>최종 결제금액 출력</a:t>
            </a:r>
            <a:endParaRPr lang="en-US" altLang="ko-KR" dirty="0"/>
          </a:p>
          <a:p>
            <a:r>
              <a:rPr lang="ko-KR" altLang="en-US" dirty="0"/>
              <a:t>리스트가 화면을 벗어날 시 스크롤 생성</a:t>
            </a:r>
            <a:endParaRPr lang="en-US" altLang="ko-KR" dirty="0"/>
          </a:p>
          <a:p>
            <a:r>
              <a:rPr lang="ko-KR" altLang="en-US" dirty="0"/>
              <a:t>클릭 시 </a:t>
            </a:r>
            <a:r>
              <a:rPr lang="en-US" altLang="ko-KR" dirty="0"/>
              <a:t>step3 </a:t>
            </a:r>
            <a:r>
              <a:rPr lang="ko-KR" altLang="en-US" dirty="0"/>
              <a:t>이동</a:t>
            </a:r>
            <a:endParaRPr lang="en-US" altLang="ko-KR" dirty="0"/>
          </a:p>
          <a:p>
            <a:r>
              <a:rPr lang="ko-KR" altLang="en-US" dirty="0"/>
              <a:t>클릭 시 </a:t>
            </a:r>
            <a:r>
              <a:rPr lang="en-US" altLang="ko-KR" dirty="0"/>
              <a:t>step1 </a:t>
            </a:r>
            <a:r>
              <a:rPr lang="ko-KR" altLang="en-US" dirty="0"/>
              <a:t>이동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결제페이지</a:t>
            </a:r>
            <a:r>
              <a:rPr lang="en-US" altLang="ko-KR" dirty="0"/>
              <a:t>-</a:t>
            </a:r>
            <a:r>
              <a:rPr lang="ko-KR" altLang="en-US" dirty="0"/>
              <a:t>좌석선택</a:t>
            </a:r>
            <a:r>
              <a:rPr lang="en-US" altLang="ko-KR" dirty="0"/>
              <a:t>(step2)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0511" y="3808828"/>
            <a:ext cx="347820" cy="11677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D619FD-F0FD-24EA-2088-539806853617}"/>
              </a:ext>
            </a:extLst>
          </p:cNvPr>
          <p:cNvSpPr/>
          <p:nvPr/>
        </p:nvSpPr>
        <p:spPr>
          <a:xfrm>
            <a:off x="95876" y="376191"/>
            <a:ext cx="6688570" cy="460764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4C66FB-5452-4832-83D6-84B773517CE5}"/>
              </a:ext>
            </a:extLst>
          </p:cNvPr>
          <p:cNvSpPr/>
          <p:nvPr/>
        </p:nvSpPr>
        <p:spPr>
          <a:xfrm>
            <a:off x="95875" y="377286"/>
            <a:ext cx="4934552" cy="514058"/>
          </a:xfrm>
          <a:prstGeom prst="rect">
            <a:avLst/>
          </a:prstGeom>
          <a:solidFill>
            <a:schemeClr val="tx1">
              <a:lumMod val="75000"/>
              <a:lumOff val="2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98162D-553A-0A70-1A06-6F184B58774D}"/>
              </a:ext>
            </a:extLst>
          </p:cNvPr>
          <p:cNvGrpSpPr/>
          <p:nvPr/>
        </p:nvGrpSpPr>
        <p:grpSpPr>
          <a:xfrm>
            <a:off x="193676" y="432576"/>
            <a:ext cx="817438" cy="432049"/>
            <a:chOff x="179512" y="411510"/>
            <a:chExt cx="1296144" cy="43204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D6D8573-D727-E11F-0E4F-7B86E75B3537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2338AC6-E71F-6607-944E-B801E8C99C6D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FE7ABB-4B42-2D90-AE07-D0B01BDA4AC3}"/>
              </a:ext>
            </a:extLst>
          </p:cNvPr>
          <p:cNvSpPr txBox="1"/>
          <p:nvPr/>
        </p:nvSpPr>
        <p:spPr>
          <a:xfrm>
            <a:off x="324226" y="492177"/>
            <a:ext cx="605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44AECD-B68D-8FAC-27C1-EED8D449F571}"/>
              </a:ext>
            </a:extLst>
          </p:cNvPr>
          <p:cNvSpPr/>
          <p:nvPr/>
        </p:nvSpPr>
        <p:spPr>
          <a:xfrm>
            <a:off x="1141964" y="423934"/>
            <a:ext cx="972000" cy="4674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step1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관람일</a:t>
            </a:r>
            <a:r>
              <a:rPr lang="en-US" altLang="ko-KR" sz="900" b="1" dirty="0">
                <a:solidFill>
                  <a:schemeClr val="bg1"/>
                </a:solidFill>
              </a:rPr>
              <a:t>/</a:t>
            </a:r>
            <a:r>
              <a:rPr lang="ko-KR" altLang="en-US" sz="900" b="1" dirty="0" err="1">
                <a:solidFill>
                  <a:schemeClr val="bg1"/>
                </a:solidFill>
              </a:rPr>
              <a:t>회차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C8395B-AE92-2F04-7C00-2776A2205523}"/>
              </a:ext>
            </a:extLst>
          </p:cNvPr>
          <p:cNvSpPr/>
          <p:nvPr/>
        </p:nvSpPr>
        <p:spPr>
          <a:xfrm>
            <a:off x="2114427" y="423874"/>
            <a:ext cx="972000" cy="46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rgbClr val="00B0F0"/>
                </a:solidFill>
              </a:rPr>
              <a:t>step2</a:t>
            </a:r>
          </a:p>
          <a:p>
            <a:r>
              <a:rPr lang="ko-KR" altLang="en-US" sz="900" b="1" dirty="0">
                <a:solidFill>
                  <a:schemeClr val="tx1"/>
                </a:solidFill>
              </a:rPr>
              <a:t>좌석선택</a:t>
            </a:r>
            <a:r>
              <a:rPr lang="ko-KR" altLang="en-US" sz="900" b="1" dirty="0">
                <a:solidFill>
                  <a:schemeClr val="bg1"/>
                </a:solidFill>
              </a:rPr>
              <a:t>  </a:t>
            </a:r>
            <a:r>
              <a:rPr lang="ko-KR" altLang="en-US" sz="900" b="1" dirty="0">
                <a:solidFill>
                  <a:srgbClr val="00B0F0"/>
                </a:solidFill>
              </a:rPr>
              <a:t>∨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C7407ED-6798-C79B-1D29-803FAAB44B2F}"/>
              </a:ext>
            </a:extLst>
          </p:cNvPr>
          <p:cNvSpPr/>
          <p:nvPr/>
        </p:nvSpPr>
        <p:spPr>
          <a:xfrm>
            <a:off x="3086427" y="423874"/>
            <a:ext cx="972000" cy="46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step3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할인</a:t>
            </a:r>
            <a:r>
              <a:rPr lang="en-US" altLang="ko-KR" sz="900" b="1" dirty="0">
                <a:solidFill>
                  <a:schemeClr val="bg1"/>
                </a:solidFill>
              </a:rPr>
              <a:t>/</a:t>
            </a:r>
            <a:r>
              <a:rPr lang="ko-KR" altLang="en-US" sz="900" b="1" dirty="0">
                <a:solidFill>
                  <a:schemeClr val="bg1"/>
                </a:solidFill>
              </a:rPr>
              <a:t>쿠폰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AFD5AC-30D7-03EF-2DCB-FF3B477C3832}"/>
              </a:ext>
            </a:extLst>
          </p:cNvPr>
          <p:cNvSpPr/>
          <p:nvPr/>
        </p:nvSpPr>
        <p:spPr>
          <a:xfrm>
            <a:off x="4058427" y="423874"/>
            <a:ext cx="972000" cy="4674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step4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결제방법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F30A4E3-1CCF-B980-3DAF-F35A28E6530B}"/>
              </a:ext>
            </a:extLst>
          </p:cNvPr>
          <p:cNvSpPr/>
          <p:nvPr/>
        </p:nvSpPr>
        <p:spPr>
          <a:xfrm>
            <a:off x="5056027" y="376191"/>
            <a:ext cx="1754805" cy="4621069"/>
          </a:xfrm>
          <a:prstGeom prst="rect">
            <a:avLst/>
          </a:prstGeom>
          <a:solidFill>
            <a:schemeClr val="tx1">
              <a:lumMod val="75000"/>
              <a:lumOff val="2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C0FABB2-A21D-BD47-95D1-AD8A029877DF}"/>
              </a:ext>
            </a:extLst>
          </p:cNvPr>
          <p:cNvGrpSpPr/>
          <p:nvPr/>
        </p:nvGrpSpPr>
        <p:grpSpPr>
          <a:xfrm>
            <a:off x="5135700" y="423875"/>
            <a:ext cx="660436" cy="923740"/>
            <a:chOff x="99752" y="915566"/>
            <a:chExt cx="6708373" cy="202104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DB54499-665B-B4B9-AB1E-551FE7A6B7B7}"/>
                </a:ext>
              </a:extLst>
            </p:cNvPr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0873D52-F91D-682C-4603-997134112388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75B021F-C8DC-BC81-C06E-982A0A1E641B}"/>
              </a:ext>
            </a:extLst>
          </p:cNvPr>
          <p:cNvSpPr txBox="1"/>
          <p:nvPr/>
        </p:nvSpPr>
        <p:spPr>
          <a:xfrm>
            <a:off x="5147244" y="726124"/>
            <a:ext cx="659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poster</a:t>
            </a:r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BC7A8DC-3DF2-23A6-B3A5-DDA81BC18A82}"/>
              </a:ext>
            </a:extLst>
          </p:cNvPr>
          <p:cNvSpPr/>
          <p:nvPr/>
        </p:nvSpPr>
        <p:spPr>
          <a:xfrm>
            <a:off x="5830161" y="392536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공연 제목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CC4A4D-9FAA-584A-50C4-9C258F706629}"/>
              </a:ext>
            </a:extLst>
          </p:cNvPr>
          <p:cNvSpPr/>
          <p:nvPr/>
        </p:nvSpPr>
        <p:spPr>
          <a:xfrm>
            <a:off x="5834213" y="696034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공연날짜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7120C8-0BCD-BA47-B4DA-704A12544EA8}"/>
              </a:ext>
            </a:extLst>
          </p:cNvPr>
          <p:cNvSpPr/>
          <p:nvPr/>
        </p:nvSpPr>
        <p:spPr>
          <a:xfrm>
            <a:off x="5841976" y="910901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공연장명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31CE428-0048-164C-86F3-24CBBFBCCA2D}"/>
              </a:ext>
            </a:extLst>
          </p:cNvPr>
          <p:cNvCxnSpPr>
            <a:cxnSpLocks/>
          </p:cNvCxnSpPr>
          <p:nvPr/>
        </p:nvCxnSpPr>
        <p:spPr>
          <a:xfrm>
            <a:off x="5056280" y="1409990"/>
            <a:ext cx="1747968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61804F6-6E21-4A70-4A30-B04E60D841FC}"/>
              </a:ext>
            </a:extLst>
          </p:cNvPr>
          <p:cNvCxnSpPr>
            <a:cxnSpLocks/>
          </p:cNvCxnSpPr>
          <p:nvPr/>
        </p:nvCxnSpPr>
        <p:spPr>
          <a:xfrm>
            <a:off x="5059003" y="3004838"/>
            <a:ext cx="1745245" cy="796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EC0F5A3-916A-F53C-940E-FF5DECF28B82}"/>
              </a:ext>
            </a:extLst>
          </p:cNvPr>
          <p:cNvSpPr/>
          <p:nvPr/>
        </p:nvSpPr>
        <p:spPr>
          <a:xfrm>
            <a:off x="5030425" y="1479989"/>
            <a:ext cx="706276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/>
              <a:t>선택내역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056065F-25C4-E906-0325-AED07C4BE87B}"/>
              </a:ext>
            </a:extLst>
          </p:cNvPr>
          <p:cNvSpPr/>
          <p:nvPr/>
        </p:nvSpPr>
        <p:spPr>
          <a:xfrm>
            <a:off x="5030425" y="1748679"/>
            <a:ext cx="405671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날짜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9D6FA92-738C-A864-0890-E741F1E4D40A}"/>
              </a:ext>
            </a:extLst>
          </p:cNvPr>
          <p:cNvSpPr/>
          <p:nvPr/>
        </p:nvSpPr>
        <p:spPr>
          <a:xfrm>
            <a:off x="5030425" y="1991285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관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A15C661-2F39-C0CA-4324-34C161051998}"/>
              </a:ext>
            </a:extLst>
          </p:cNvPr>
          <p:cNvSpPr/>
          <p:nvPr/>
        </p:nvSpPr>
        <p:spPr>
          <a:xfrm>
            <a:off x="5030425" y="2235782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시간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A92643F-0102-C42F-4012-F5C0EEAC6460}"/>
              </a:ext>
            </a:extLst>
          </p:cNvPr>
          <p:cNvSpPr/>
          <p:nvPr/>
        </p:nvSpPr>
        <p:spPr>
          <a:xfrm>
            <a:off x="5030425" y="2480682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매수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EA143CF-47F8-821A-14C6-ED7D52871DE8}"/>
              </a:ext>
            </a:extLst>
          </p:cNvPr>
          <p:cNvSpPr/>
          <p:nvPr/>
        </p:nvSpPr>
        <p:spPr>
          <a:xfrm>
            <a:off x="5030425" y="2762953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좌석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DD76230-4644-7527-1E57-6F240D2848CE}"/>
              </a:ext>
            </a:extLst>
          </p:cNvPr>
          <p:cNvSpPr/>
          <p:nvPr/>
        </p:nvSpPr>
        <p:spPr>
          <a:xfrm>
            <a:off x="5476889" y="1779926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2023.03.24 (</a:t>
            </a:r>
            <a:r>
              <a:rPr lang="ko-KR" altLang="en-US" sz="800" dirty="0"/>
              <a:t>금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585D0DE-F145-D108-882E-E2FFE726BD7F}"/>
              </a:ext>
            </a:extLst>
          </p:cNvPr>
          <p:cNvSpPr/>
          <p:nvPr/>
        </p:nvSpPr>
        <p:spPr>
          <a:xfrm>
            <a:off x="5476889" y="2021489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3</a:t>
            </a:r>
            <a:r>
              <a:rPr lang="ko-KR" altLang="en-US" sz="800" dirty="0"/>
              <a:t>관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3F0E063-1FDC-FD50-35FE-43C04741E05D}"/>
              </a:ext>
            </a:extLst>
          </p:cNvPr>
          <p:cNvSpPr/>
          <p:nvPr/>
        </p:nvSpPr>
        <p:spPr>
          <a:xfrm>
            <a:off x="5475314" y="2261018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[1</a:t>
            </a:r>
            <a:r>
              <a:rPr lang="ko-KR" altLang="en-US" sz="800" dirty="0"/>
              <a:t>회</a:t>
            </a:r>
            <a:r>
              <a:rPr lang="en-US" altLang="ko-KR" sz="800" dirty="0"/>
              <a:t>]</a:t>
            </a:r>
            <a:r>
              <a:rPr lang="ko-KR" altLang="en-US" sz="800" dirty="0"/>
              <a:t> </a:t>
            </a:r>
            <a:r>
              <a:rPr lang="en-US" altLang="ko-KR" sz="800" dirty="0"/>
              <a:t>19</a:t>
            </a:r>
            <a:r>
              <a:rPr lang="ko-KR" altLang="en-US" sz="800" dirty="0"/>
              <a:t>시</a:t>
            </a:r>
            <a:r>
              <a:rPr lang="en-US" altLang="ko-KR" sz="800" dirty="0"/>
              <a:t>30</a:t>
            </a:r>
            <a:r>
              <a:rPr lang="ko-KR" altLang="en-US" sz="800" dirty="0"/>
              <a:t>분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AEBE10F-BC75-AE38-7E3E-4725F283E1E5}"/>
              </a:ext>
            </a:extLst>
          </p:cNvPr>
          <p:cNvSpPr/>
          <p:nvPr/>
        </p:nvSpPr>
        <p:spPr>
          <a:xfrm>
            <a:off x="5475314" y="2502581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0CAD98A-AE86-9C8F-1BC1-08779A80AF6E}"/>
              </a:ext>
            </a:extLst>
          </p:cNvPr>
          <p:cNvSpPr/>
          <p:nvPr/>
        </p:nvSpPr>
        <p:spPr>
          <a:xfrm>
            <a:off x="5483687" y="2755363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D </a:t>
            </a:r>
            <a:r>
              <a:rPr lang="ko-KR" altLang="en-US" sz="800" dirty="0"/>
              <a:t>열 </a:t>
            </a:r>
            <a:r>
              <a:rPr lang="en-US" altLang="ko-KR" sz="800" dirty="0"/>
              <a:t>2</a:t>
            </a:r>
            <a:r>
              <a:rPr lang="ko-KR" altLang="en-US" sz="800" dirty="0"/>
              <a:t>번</a:t>
            </a:r>
            <a:endParaRPr lang="en-US" altLang="ko-KR" sz="800" dirty="0"/>
          </a:p>
          <a:p>
            <a:r>
              <a:rPr lang="en-US" altLang="ko-KR" sz="800" dirty="0"/>
              <a:t>D </a:t>
            </a:r>
            <a:r>
              <a:rPr lang="ko-KR" altLang="en-US" sz="800" dirty="0"/>
              <a:t>열 </a:t>
            </a:r>
            <a:r>
              <a:rPr lang="en-US" altLang="ko-KR" sz="800" dirty="0"/>
              <a:t>3</a:t>
            </a:r>
            <a:r>
              <a:rPr lang="ko-KR" altLang="en-US" sz="800" dirty="0"/>
              <a:t>번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68F32CC-6295-DF35-6EA1-D52879FB1019}"/>
              </a:ext>
            </a:extLst>
          </p:cNvPr>
          <p:cNvSpPr/>
          <p:nvPr/>
        </p:nvSpPr>
        <p:spPr>
          <a:xfrm>
            <a:off x="5013312" y="3081383"/>
            <a:ext cx="706276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/>
              <a:t>결제내역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A7C2D1B-A25F-9CDE-15F1-FCE3AD59279C}"/>
              </a:ext>
            </a:extLst>
          </p:cNvPr>
          <p:cNvSpPr/>
          <p:nvPr/>
        </p:nvSpPr>
        <p:spPr>
          <a:xfrm>
            <a:off x="5013312" y="3350073"/>
            <a:ext cx="629072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티켓금액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92A9E86-4D8F-C697-94C5-3639C0AF4658}"/>
              </a:ext>
            </a:extLst>
          </p:cNvPr>
          <p:cNvSpPr/>
          <p:nvPr/>
        </p:nvSpPr>
        <p:spPr>
          <a:xfrm>
            <a:off x="5013312" y="3592679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할인쿠폰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8E31AB7-872E-5BEC-06CC-D57696897CBC}"/>
              </a:ext>
            </a:extLst>
          </p:cNvPr>
          <p:cNvSpPr/>
          <p:nvPr/>
        </p:nvSpPr>
        <p:spPr>
          <a:xfrm>
            <a:off x="5013312" y="3837176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할인금액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FD52059-4E02-440E-B394-322E2B247BF8}"/>
              </a:ext>
            </a:extLst>
          </p:cNvPr>
          <p:cNvSpPr/>
          <p:nvPr/>
        </p:nvSpPr>
        <p:spPr>
          <a:xfrm>
            <a:off x="5013312" y="4036356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A577F8F-AA0F-6923-A53F-F1384A4AF5D2}"/>
              </a:ext>
            </a:extLst>
          </p:cNvPr>
          <p:cNvSpPr/>
          <p:nvPr/>
        </p:nvSpPr>
        <p:spPr>
          <a:xfrm>
            <a:off x="5459776" y="3381320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/>
              <a:t>17000</a:t>
            </a:r>
            <a:endParaRPr lang="ko-KR" altLang="en-US" sz="8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E262D64-D8FF-DB70-7155-326B74F61873}"/>
              </a:ext>
            </a:extLst>
          </p:cNvPr>
          <p:cNvSpPr/>
          <p:nvPr/>
        </p:nvSpPr>
        <p:spPr>
          <a:xfrm>
            <a:off x="5459776" y="3622883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BBEEB09-C018-E753-7FB7-7DA8919C0414}"/>
              </a:ext>
            </a:extLst>
          </p:cNvPr>
          <p:cNvSpPr/>
          <p:nvPr/>
        </p:nvSpPr>
        <p:spPr>
          <a:xfrm>
            <a:off x="5458201" y="3862412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/>
              <a:t>0</a:t>
            </a:r>
            <a:endParaRPr lang="ko-KR" altLang="en-US" sz="8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76DC214-44E6-ECDC-7721-CE48744B79D4}"/>
              </a:ext>
            </a:extLst>
          </p:cNvPr>
          <p:cNvSpPr/>
          <p:nvPr/>
        </p:nvSpPr>
        <p:spPr>
          <a:xfrm>
            <a:off x="5458201" y="4103975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2A624B7-C78B-7F34-C625-E7262477CE95}"/>
              </a:ext>
            </a:extLst>
          </p:cNvPr>
          <p:cNvSpPr/>
          <p:nvPr/>
        </p:nvSpPr>
        <p:spPr>
          <a:xfrm>
            <a:off x="5366450" y="4758314"/>
            <a:ext cx="1077226" cy="212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이전단계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DA70008-3178-6028-F9A4-87AC83D97FEF}"/>
              </a:ext>
            </a:extLst>
          </p:cNvPr>
          <p:cNvSpPr/>
          <p:nvPr/>
        </p:nvSpPr>
        <p:spPr>
          <a:xfrm>
            <a:off x="5135699" y="4495264"/>
            <a:ext cx="1572999" cy="2125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85000"/>
                <a:lumOff val="1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/>
              <a:t>최종 결제금액         </a:t>
            </a:r>
            <a:r>
              <a:rPr lang="en-US" altLang="ko-KR" sz="800" dirty="0"/>
              <a:t>17000</a:t>
            </a:r>
            <a:r>
              <a:rPr lang="ko-KR" altLang="en-US" sz="800" dirty="0"/>
              <a:t>원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B434959-ED7F-DC58-16B5-47D1A8A3A6D2}"/>
              </a:ext>
            </a:extLst>
          </p:cNvPr>
          <p:cNvSpPr/>
          <p:nvPr/>
        </p:nvSpPr>
        <p:spPr>
          <a:xfrm>
            <a:off x="171448" y="995521"/>
            <a:ext cx="3443931" cy="384239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모서리가 둥근 직사각형 123">
            <a:extLst>
              <a:ext uri="{FF2B5EF4-FFF2-40B4-BE49-F238E27FC236}">
                <a16:creationId xmlns:a16="http://schemas.microsoft.com/office/drawing/2014/main" id="{BFE914DE-1DC2-4EA3-276C-308814913665}"/>
              </a:ext>
            </a:extLst>
          </p:cNvPr>
          <p:cNvSpPr/>
          <p:nvPr/>
        </p:nvSpPr>
        <p:spPr>
          <a:xfrm>
            <a:off x="5253376" y="464940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80B1A5F2-602D-C747-2AD2-3C7B683C71DF}"/>
              </a:ext>
            </a:extLst>
          </p:cNvPr>
          <p:cNvCxnSpPr>
            <a:cxnSpLocks/>
          </p:cNvCxnSpPr>
          <p:nvPr/>
        </p:nvCxnSpPr>
        <p:spPr>
          <a:xfrm>
            <a:off x="5059003" y="4397579"/>
            <a:ext cx="1745245" cy="796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53FE16-204C-207F-DA3A-CC804DAE009E}"/>
              </a:ext>
            </a:extLst>
          </p:cNvPr>
          <p:cNvSpPr/>
          <p:nvPr/>
        </p:nvSpPr>
        <p:spPr>
          <a:xfrm>
            <a:off x="529481" y="1955718"/>
            <a:ext cx="1944818" cy="187739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B1091CF-F243-0ADA-1742-4AE8B088BA47}"/>
              </a:ext>
            </a:extLst>
          </p:cNvPr>
          <p:cNvSpPr/>
          <p:nvPr/>
        </p:nvSpPr>
        <p:spPr>
          <a:xfrm>
            <a:off x="529481" y="1343236"/>
            <a:ext cx="1944818" cy="37718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pc="300" dirty="0"/>
              <a:t>STAGE</a:t>
            </a:r>
            <a:endParaRPr lang="ko-KR" altLang="en-US" sz="1400" b="1" spc="3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2384A5-DCF5-6842-37F1-864BF9237D4B}"/>
              </a:ext>
            </a:extLst>
          </p:cNvPr>
          <p:cNvSpPr/>
          <p:nvPr/>
        </p:nvSpPr>
        <p:spPr>
          <a:xfrm>
            <a:off x="296184" y="2071293"/>
            <a:ext cx="104941" cy="116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7241FF0-77BD-6EFE-9C89-ED09B0301E5C}"/>
              </a:ext>
            </a:extLst>
          </p:cNvPr>
          <p:cNvSpPr/>
          <p:nvPr/>
        </p:nvSpPr>
        <p:spPr>
          <a:xfrm>
            <a:off x="862055" y="2076159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443FB0-1DF4-7439-B394-8E6B66CC16A3}"/>
              </a:ext>
            </a:extLst>
          </p:cNvPr>
          <p:cNvSpPr/>
          <p:nvPr/>
        </p:nvSpPr>
        <p:spPr>
          <a:xfrm>
            <a:off x="1093628" y="2073712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EA3178-7614-6BD8-292E-E1F5DC4A9639}"/>
              </a:ext>
            </a:extLst>
          </p:cNvPr>
          <p:cNvSpPr/>
          <p:nvPr/>
        </p:nvSpPr>
        <p:spPr>
          <a:xfrm>
            <a:off x="1322036" y="2076846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5947CA7-C488-0B04-D61C-C5ECB7875A61}"/>
              </a:ext>
            </a:extLst>
          </p:cNvPr>
          <p:cNvSpPr/>
          <p:nvPr/>
        </p:nvSpPr>
        <p:spPr>
          <a:xfrm>
            <a:off x="1557333" y="2072973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DC2B01D-7493-4097-5D08-B076DFC95E19}"/>
              </a:ext>
            </a:extLst>
          </p:cNvPr>
          <p:cNvSpPr/>
          <p:nvPr/>
        </p:nvSpPr>
        <p:spPr>
          <a:xfrm>
            <a:off x="1785741" y="2076107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B225ED8-DBBC-7AED-E008-6C207B481CD7}"/>
              </a:ext>
            </a:extLst>
          </p:cNvPr>
          <p:cNvSpPr/>
          <p:nvPr/>
        </p:nvSpPr>
        <p:spPr>
          <a:xfrm>
            <a:off x="2017314" y="2073660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D98D4B8-8CD6-DB89-49DA-762C41B255FE}"/>
              </a:ext>
            </a:extLst>
          </p:cNvPr>
          <p:cNvSpPr/>
          <p:nvPr/>
        </p:nvSpPr>
        <p:spPr>
          <a:xfrm>
            <a:off x="296184" y="2388736"/>
            <a:ext cx="104941" cy="116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</a:t>
            </a:r>
            <a:endParaRPr lang="ko-KR" altLang="en-US" sz="1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DE8F2B5-D5A8-39E3-29F6-61D940436D9A}"/>
              </a:ext>
            </a:extLst>
          </p:cNvPr>
          <p:cNvSpPr/>
          <p:nvPr/>
        </p:nvSpPr>
        <p:spPr>
          <a:xfrm>
            <a:off x="862055" y="2393602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572021A-01C8-47E3-979C-E73DB98AFCBA}"/>
              </a:ext>
            </a:extLst>
          </p:cNvPr>
          <p:cNvSpPr/>
          <p:nvPr/>
        </p:nvSpPr>
        <p:spPr>
          <a:xfrm>
            <a:off x="1093628" y="2391155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826A7EF-8AB9-A3CD-CA65-6EA722BFD024}"/>
              </a:ext>
            </a:extLst>
          </p:cNvPr>
          <p:cNvSpPr/>
          <p:nvPr/>
        </p:nvSpPr>
        <p:spPr>
          <a:xfrm>
            <a:off x="1322036" y="2394289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A6630BD-3CD2-F44E-9D10-1707CF2DB399}"/>
              </a:ext>
            </a:extLst>
          </p:cNvPr>
          <p:cNvSpPr/>
          <p:nvPr/>
        </p:nvSpPr>
        <p:spPr>
          <a:xfrm>
            <a:off x="1557333" y="2390416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97B78D6-C1F4-0D20-A618-085D2175D8E1}"/>
              </a:ext>
            </a:extLst>
          </p:cNvPr>
          <p:cNvSpPr/>
          <p:nvPr/>
        </p:nvSpPr>
        <p:spPr>
          <a:xfrm>
            <a:off x="1785741" y="2393550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771F06B-29AC-B6C8-332A-00952032F0CD}"/>
              </a:ext>
            </a:extLst>
          </p:cNvPr>
          <p:cNvSpPr/>
          <p:nvPr/>
        </p:nvSpPr>
        <p:spPr>
          <a:xfrm>
            <a:off x="2017314" y="2391103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7FC1EA1-0B4B-FC7A-7733-FB44EEEFFE38}"/>
              </a:ext>
            </a:extLst>
          </p:cNvPr>
          <p:cNvSpPr/>
          <p:nvPr/>
        </p:nvSpPr>
        <p:spPr>
          <a:xfrm>
            <a:off x="296184" y="2703760"/>
            <a:ext cx="104941" cy="116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</a:t>
            </a:r>
            <a:endParaRPr lang="ko-KR" altLang="en-US" sz="10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D1BFCBF-6947-6310-F60C-E66D13D48DBE}"/>
              </a:ext>
            </a:extLst>
          </p:cNvPr>
          <p:cNvSpPr/>
          <p:nvPr/>
        </p:nvSpPr>
        <p:spPr>
          <a:xfrm>
            <a:off x="633647" y="2705492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34DA0D5-184D-9020-9719-C99B0B055E56}"/>
              </a:ext>
            </a:extLst>
          </p:cNvPr>
          <p:cNvSpPr/>
          <p:nvPr/>
        </p:nvSpPr>
        <p:spPr>
          <a:xfrm>
            <a:off x="862055" y="2708626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B370CF8-9D93-3EEC-12E4-EFC830DB3E9E}"/>
              </a:ext>
            </a:extLst>
          </p:cNvPr>
          <p:cNvSpPr/>
          <p:nvPr/>
        </p:nvSpPr>
        <p:spPr>
          <a:xfrm>
            <a:off x="1093628" y="2706179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D3BC054-2CB1-F331-52D4-AD05BB7FC8E1}"/>
              </a:ext>
            </a:extLst>
          </p:cNvPr>
          <p:cNvSpPr/>
          <p:nvPr/>
        </p:nvSpPr>
        <p:spPr>
          <a:xfrm>
            <a:off x="1322036" y="2709313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C1934D0-2F1C-3CDD-7632-1B6260F208D8}"/>
              </a:ext>
            </a:extLst>
          </p:cNvPr>
          <p:cNvSpPr/>
          <p:nvPr/>
        </p:nvSpPr>
        <p:spPr>
          <a:xfrm>
            <a:off x="1557333" y="2705440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2635370-FC2B-E6B2-F87F-15B9E950777B}"/>
              </a:ext>
            </a:extLst>
          </p:cNvPr>
          <p:cNvSpPr/>
          <p:nvPr/>
        </p:nvSpPr>
        <p:spPr>
          <a:xfrm>
            <a:off x="1785741" y="2708574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BA6BAA8-B09B-EFD9-A649-C68325670590}"/>
              </a:ext>
            </a:extLst>
          </p:cNvPr>
          <p:cNvSpPr/>
          <p:nvPr/>
        </p:nvSpPr>
        <p:spPr>
          <a:xfrm>
            <a:off x="2017314" y="2706127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A179FCF-CF5E-AA41-A878-EFDD540946E5}"/>
              </a:ext>
            </a:extLst>
          </p:cNvPr>
          <p:cNvSpPr/>
          <p:nvPr/>
        </p:nvSpPr>
        <p:spPr>
          <a:xfrm>
            <a:off x="2245722" y="2709261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77E6595-A8D7-6A98-78CC-AA7D01FB52B5}"/>
              </a:ext>
            </a:extLst>
          </p:cNvPr>
          <p:cNvSpPr/>
          <p:nvPr/>
        </p:nvSpPr>
        <p:spPr>
          <a:xfrm>
            <a:off x="296184" y="3021203"/>
            <a:ext cx="104941" cy="116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</a:t>
            </a:r>
            <a:endParaRPr lang="ko-KR" altLang="en-US" sz="10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6573230-CBC6-2260-C98E-B2CB4D26F955}"/>
              </a:ext>
            </a:extLst>
          </p:cNvPr>
          <p:cNvSpPr/>
          <p:nvPr/>
        </p:nvSpPr>
        <p:spPr>
          <a:xfrm>
            <a:off x="633647" y="3022935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81FB3BD-9681-6B0C-B2FD-7E389F269F2D}"/>
              </a:ext>
            </a:extLst>
          </p:cNvPr>
          <p:cNvSpPr/>
          <p:nvPr/>
        </p:nvSpPr>
        <p:spPr>
          <a:xfrm>
            <a:off x="862055" y="3026069"/>
            <a:ext cx="104941" cy="116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0" i="0" dirty="0">
                <a:solidFill>
                  <a:srgbClr val="FFFFFF"/>
                </a:solidFill>
                <a:effectLst/>
                <a:latin typeface="AppleSDGothicNeo"/>
              </a:rPr>
              <a:t>✓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9932FA2-88A8-84FD-394F-00B6494C486C}"/>
              </a:ext>
            </a:extLst>
          </p:cNvPr>
          <p:cNvSpPr/>
          <p:nvPr/>
        </p:nvSpPr>
        <p:spPr>
          <a:xfrm>
            <a:off x="1093628" y="3023622"/>
            <a:ext cx="104941" cy="116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0" i="0" dirty="0">
                <a:solidFill>
                  <a:srgbClr val="FFFFFF"/>
                </a:solidFill>
                <a:effectLst/>
                <a:latin typeface="AppleSDGothicNeo"/>
              </a:rPr>
              <a:t>✓</a:t>
            </a:r>
            <a:endParaRPr lang="ko-KR" altLang="en-US" sz="1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6164C40-F454-B249-1F1E-66152AC52BE0}"/>
              </a:ext>
            </a:extLst>
          </p:cNvPr>
          <p:cNvSpPr/>
          <p:nvPr/>
        </p:nvSpPr>
        <p:spPr>
          <a:xfrm>
            <a:off x="1322036" y="3026756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76727EB-B81F-794D-2574-9E2EE305F4CB}"/>
              </a:ext>
            </a:extLst>
          </p:cNvPr>
          <p:cNvSpPr/>
          <p:nvPr/>
        </p:nvSpPr>
        <p:spPr>
          <a:xfrm>
            <a:off x="1557333" y="3022883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1EFF1B8-1512-8218-8681-59759E57F980}"/>
              </a:ext>
            </a:extLst>
          </p:cNvPr>
          <p:cNvSpPr/>
          <p:nvPr/>
        </p:nvSpPr>
        <p:spPr>
          <a:xfrm>
            <a:off x="1785741" y="3026017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5E2A3E9-0FFB-345E-B2F5-5CB97CFF7250}"/>
              </a:ext>
            </a:extLst>
          </p:cNvPr>
          <p:cNvSpPr/>
          <p:nvPr/>
        </p:nvSpPr>
        <p:spPr>
          <a:xfrm>
            <a:off x="2017314" y="3023570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FA081B2-91A3-E9A8-1725-301559D484F2}"/>
              </a:ext>
            </a:extLst>
          </p:cNvPr>
          <p:cNvSpPr/>
          <p:nvPr/>
        </p:nvSpPr>
        <p:spPr>
          <a:xfrm>
            <a:off x="2245722" y="3026704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FB3255A-C4AA-B6B7-14B8-C9F30DF77275}"/>
              </a:ext>
            </a:extLst>
          </p:cNvPr>
          <p:cNvSpPr/>
          <p:nvPr/>
        </p:nvSpPr>
        <p:spPr>
          <a:xfrm>
            <a:off x="296184" y="3346788"/>
            <a:ext cx="104941" cy="116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</a:t>
            </a:r>
            <a:endParaRPr lang="ko-KR" altLang="en-US" sz="10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0E6A755-9330-E39E-5DD1-B0666C826E65}"/>
              </a:ext>
            </a:extLst>
          </p:cNvPr>
          <p:cNvSpPr/>
          <p:nvPr/>
        </p:nvSpPr>
        <p:spPr>
          <a:xfrm>
            <a:off x="633647" y="3348520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F2CE4F6-333D-5AD0-65C3-CC4B381DA51B}"/>
              </a:ext>
            </a:extLst>
          </p:cNvPr>
          <p:cNvSpPr/>
          <p:nvPr/>
        </p:nvSpPr>
        <p:spPr>
          <a:xfrm>
            <a:off x="862055" y="3351654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A4BA114-56A8-3609-EB78-A5A5F8FDF9E9}"/>
              </a:ext>
            </a:extLst>
          </p:cNvPr>
          <p:cNvSpPr/>
          <p:nvPr/>
        </p:nvSpPr>
        <p:spPr>
          <a:xfrm>
            <a:off x="1093628" y="3349207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21A7F1C-135B-B121-81A2-E6C9CC486A9A}"/>
              </a:ext>
            </a:extLst>
          </p:cNvPr>
          <p:cNvSpPr/>
          <p:nvPr/>
        </p:nvSpPr>
        <p:spPr>
          <a:xfrm>
            <a:off x="1322036" y="3352341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0F74787-63AB-E13B-08B2-1F6D0F349DFE}"/>
              </a:ext>
            </a:extLst>
          </p:cNvPr>
          <p:cNvSpPr/>
          <p:nvPr/>
        </p:nvSpPr>
        <p:spPr>
          <a:xfrm>
            <a:off x="1557333" y="3348468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E9DA9B6-49BF-D1E3-B7BE-C9CBCA110932}"/>
              </a:ext>
            </a:extLst>
          </p:cNvPr>
          <p:cNvSpPr/>
          <p:nvPr/>
        </p:nvSpPr>
        <p:spPr>
          <a:xfrm>
            <a:off x="1785741" y="3351602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6A30BAE-889A-4747-A865-8C376B50A41F}"/>
              </a:ext>
            </a:extLst>
          </p:cNvPr>
          <p:cNvSpPr/>
          <p:nvPr/>
        </p:nvSpPr>
        <p:spPr>
          <a:xfrm>
            <a:off x="2017314" y="3349155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14F5B0E-7412-F48A-2545-16E067338EFC}"/>
              </a:ext>
            </a:extLst>
          </p:cNvPr>
          <p:cNvSpPr/>
          <p:nvPr/>
        </p:nvSpPr>
        <p:spPr>
          <a:xfrm>
            <a:off x="2245722" y="3352289"/>
            <a:ext cx="104941" cy="116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1D7A4A9-1188-4BED-2B61-B314D2B9738B}"/>
              </a:ext>
            </a:extLst>
          </p:cNvPr>
          <p:cNvSpPr/>
          <p:nvPr/>
        </p:nvSpPr>
        <p:spPr>
          <a:xfrm>
            <a:off x="296184" y="3632481"/>
            <a:ext cx="104941" cy="116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</a:t>
            </a:r>
            <a:endParaRPr lang="ko-KR" altLang="en-US" sz="10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47C02C3-E5ED-C7C0-3BE5-25692860C786}"/>
              </a:ext>
            </a:extLst>
          </p:cNvPr>
          <p:cNvSpPr/>
          <p:nvPr/>
        </p:nvSpPr>
        <p:spPr>
          <a:xfrm>
            <a:off x="633647" y="3634213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B03B904-3AF5-A4DC-0789-58F235470A1E}"/>
              </a:ext>
            </a:extLst>
          </p:cNvPr>
          <p:cNvSpPr/>
          <p:nvPr/>
        </p:nvSpPr>
        <p:spPr>
          <a:xfrm>
            <a:off x="862055" y="3637347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F80CD25-01ED-9442-3B1A-B8784C854C50}"/>
              </a:ext>
            </a:extLst>
          </p:cNvPr>
          <p:cNvSpPr/>
          <p:nvPr/>
        </p:nvSpPr>
        <p:spPr>
          <a:xfrm>
            <a:off x="1093628" y="3634900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66F6939-2510-903B-ABE3-AC5F5A555F1A}"/>
              </a:ext>
            </a:extLst>
          </p:cNvPr>
          <p:cNvSpPr/>
          <p:nvPr/>
        </p:nvSpPr>
        <p:spPr>
          <a:xfrm>
            <a:off x="1322036" y="3638034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8A8A7F7-4128-BE23-E2CA-768E67602712}"/>
              </a:ext>
            </a:extLst>
          </p:cNvPr>
          <p:cNvSpPr/>
          <p:nvPr/>
        </p:nvSpPr>
        <p:spPr>
          <a:xfrm>
            <a:off x="1557333" y="3634161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022B46A-7DA4-2C3C-A229-D63D96CD2AEC}"/>
              </a:ext>
            </a:extLst>
          </p:cNvPr>
          <p:cNvSpPr/>
          <p:nvPr/>
        </p:nvSpPr>
        <p:spPr>
          <a:xfrm>
            <a:off x="1785741" y="3637295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A37B1EC9-B6C6-4B86-2B7D-76E01835DAB5}"/>
              </a:ext>
            </a:extLst>
          </p:cNvPr>
          <p:cNvSpPr/>
          <p:nvPr/>
        </p:nvSpPr>
        <p:spPr>
          <a:xfrm>
            <a:off x="2017314" y="3634848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3DE4423-F1B6-7F2E-B005-F69F37488B3B}"/>
              </a:ext>
            </a:extLst>
          </p:cNvPr>
          <p:cNvSpPr/>
          <p:nvPr/>
        </p:nvSpPr>
        <p:spPr>
          <a:xfrm>
            <a:off x="2245722" y="3637982"/>
            <a:ext cx="104941" cy="116775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5CAACAD-3CCF-9E53-507D-75F642EECE05}"/>
              </a:ext>
            </a:extLst>
          </p:cNvPr>
          <p:cNvSpPr/>
          <p:nvPr/>
        </p:nvSpPr>
        <p:spPr>
          <a:xfrm>
            <a:off x="288582" y="4638230"/>
            <a:ext cx="86250" cy="99036"/>
          </a:xfrm>
          <a:prstGeom prst="rect">
            <a:avLst/>
          </a:prstGeom>
          <a:solidFill>
            <a:srgbClr val="EE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AF257A9-40F8-3F1F-E2AA-940B7858E1FE}"/>
              </a:ext>
            </a:extLst>
          </p:cNvPr>
          <p:cNvSpPr/>
          <p:nvPr/>
        </p:nvSpPr>
        <p:spPr>
          <a:xfrm>
            <a:off x="374832" y="4635486"/>
            <a:ext cx="586608" cy="9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선택가능좌석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107D0AE8-5657-1F72-86D5-49CA6F3B9ED6}"/>
              </a:ext>
            </a:extLst>
          </p:cNvPr>
          <p:cNvSpPr/>
          <p:nvPr/>
        </p:nvSpPr>
        <p:spPr>
          <a:xfrm>
            <a:off x="899165" y="4638230"/>
            <a:ext cx="86250" cy="990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9800CE5-EA59-EE69-C16A-D1A2EA7B01F3}"/>
              </a:ext>
            </a:extLst>
          </p:cNvPr>
          <p:cNvSpPr/>
          <p:nvPr/>
        </p:nvSpPr>
        <p:spPr>
          <a:xfrm>
            <a:off x="985415" y="4635486"/>
            <a:ext cx="709386" cy="9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이미 선택된 좌석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EBDB07E-3DCA-0BC2-6294-758DCBB581E8}"/>
              </a:ext>
            </a:extLst>
          </p:cNvPr>
          <p:cNvSpPr/>
          <p:nvPr/>
        </p:nvSpPr>
        <p:spPr>
          <a:xfrm>
            <a:off x="3616224" y="995521"/>
            <a:ext cx="1312968" cy="384239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CA3CB77-C9B9-53B7-9F90-34B0B3E8CC98}"/>
              </a:ext>
            </a:extLst>
          </p:cNvPr>
          <p:cNvSpPr/>
          <p:nvPr/>
        </p:nvSpPr>
        <p:spPr>
          <a:xfrm>
            <a:off x="179198" y="993030"/>
            <a:ext cx="4750838" cy="210568"/>
          </a:xfrm>
          <a:prstGeom prst="rect">
            <a:avLst/>
          </a:prstGeom>
          <a:solidFill>
            <a:srgbClr val="558ED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EAFDB37-749B-5999-8815-9751F7CA74AB}"/>
              </a:ext>
            </a:extLst>
          </p:cNvPr>
          <p:cNvSpPr txBox="1"/>
          <p:nvPr/>
        </p:nvSpPr>
        <p:spPr>
          <a:xfrm>
            <a:off x="133358" y="988566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좌석도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81FB430-C20E-968C-E353-C52A2EC7CDE3}"/>
              </a:ext>
            </a:extLst>
          </p:cNvPr>
          <p:cNvSpPr txBox="1"/>
          <p:nvPr/>
        </p:nvSpPr>
        <p:spPr>
          <a:xfrm>
            <a:off x="3568126" y="988566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티켓 정보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83EF10E-2A06-1BDA-833A-4BF66045FA36}"/>
              </a:ext>
            </a:extLst>
          </p:cNvPr>
          <p:cNvSpPr txBox="1"/>
          <p:nvPr/>
        </p:nvSpPr>
        <p:spPr>
          <a:xfrm>
            <a:off x="3655004" y="2912262"/>
            <a:ext cx="857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선택한 좌석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8E533F5-772D-9C57-DA43-0CD4AE2C1A8A}"/>
              </a:ext>
            </a:extLst>
          </p:cNvPr>
          <p:cNvSpPr/>
          <p:nvPr/>
        </p:nvSpPr>
        <p:spPr>
          <a:xfrm>
            <a:off x="3649345" y="3239116"/>
            <a:ext cx="1107472" cy="8648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F3C52887-3A47-76DB-2B53-595B8A818B03}"/>
              </a:ext>
            </a:extLst>
          </p:cNvPr>
          <p:cNvSpPr/>
          <p:nvPr/>
        </p:nvSpPr>
        <p:spPr>
          <a:xfrm>
            <a:off x="3696874" y="3261460"/>
            <a:ext cx="501954" cy="188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"/>
              </a:rPr>
              <a:t>D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"/>
              </a:rPr>
              <a:t>열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"/>
              </a:rPr>
              <a:t>2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"/>
              </a:rPr>
              <a:t>번</a:t>
            </a:r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ppleSDGothicNeo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81D9F05-6621-9863-5ACE-A5A902058E0C}"/>
              </a:ext>
            </a:extLst>
          </p:cNvPr>
          <p:cNvSpPr/>
          <p:nvPr/>
        </p:nvSpPr>
        <p:spPr>
          <a:xfrm>
            <a:off x="3734095" y="4539537"/>
            <a:ext cx="1077226" cy="212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좌석선택 완료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524373E-0B6F-A528-5B21-77ADD577A7D8}"/>
              </a:ext>
            </a:extLst>
          </p:cNvPr>
          <p:cNvSpPr txBox="1"/>
          <p:nvPr/>
        </p:nvSpPr>
        <p:spPr>
          <a:xfrm>
            <a:off x="3661218" y="1290112"/>
            <a:ext cx="857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성인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아동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551DFFB4-BBF4-B1A0-4FCA-775B3D19FEA2}"/>
              </a:ext>
            </a:extLst>
          </p:cNvPr>
          <p:cNvSpPr/>
          <p:nvPr/>
        </p:nvSpPr>
        <p:spPr>
          <a:xfrm>
            <a:off x="3642289" y="1485596"/>
            <a:ext cx="1107472" cy="8648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983578E0-2055-FFE5-AD2F-D1E4C4A68A58}"/>
              </a:ext>
            </a:extLst>
          </p:cNvPr>
          <p:cNvSpPr/>
          <p:nvPr/>
        </p:nvSpPr>
        <p:spPr>
          <a:xfrm>
            <a:off x="3757571" y="1594106"/>
            <a:ext cx="45719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D426902C-7DDD-72EC-413F-E4529C13D564}"/>
              </a:ext>
            </a:extLst>
          </p:cNvPr>
          <p:cNvSpPr/>
          <p:nvPr/>
        </p:nvSpPr>
        <p:spPr>
          <a:xfrm>
            <a:off x="3761008" y="1735486"/>
            <a:ext cx="45719" cy="4571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3003C2B-B3BF-7DD0-DED3-D4EE93BCBC77}"/>
              </a:ext>
            </a:extLst>
          </p:cNvPr>
          <p:cNvSpPr txBox="1"/>
          <p:nvPr/>
        </p:nvSpPr>
        <p:spPr>
          <a:xfrm>
            <a:off x="3780430" y="1524696"/>
            <a:ext cx="8575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성인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0A825A9-10DC-1859-D7B0-F56E51FBEC3F}"/>
              </a:ext>
            </a:extLst>
          </p:cNvPr>
          <p:cNvSpPr txBox="1"/>
          <p:nvPr/>
        </p:nvSpPr>
        <p:spPr>
          <a:xfrm>
            <a:off x="3782056" y="1666012"/>
            <a:ext cx="8575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아동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C8C1D16-C04D-C2EE-EC09-FD05F3A6858C}"/>
              </a:ext>
            </a:extLst>
          </p:cNvPr>
          <p:cNvSpPr/>
          <p:nvPr/>
        </p:nvSpPr>
        <p:spPr>
          <a:xfrm>
            <a:off x="5436096" y="2504472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 </a:t>
            </a:r>
            <a:r>
              <a:rPr lang="ko-KR" altLang="en-US" sz="800" dirty="0"/>
              <a:t>성인 </a:t>
            </a:r>
            <a:r>
              <a:rPr lang="en-US" altLang="ko-KR" sz="800" dirty="0"/>
              <a:t>1 </a:t>
            </a:r>
            <a:r>
              <a:rPr lang="ko-KR" altLang="en-US" sz="800" dirty="0"/>
              <a:t>아동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27" name="모서리가 둥근 직사각형 123">
            <a:extLst>
              <a:ext uri="{FF2B5EF4-FFF2-40B4-BE49-F238E27FC236}">
                <a16:creationId xmlns:a16="http://schemas.microsoft.com/office/drawing/2014/main" id="{6D259FCB-C9BD-4E32-EC5C-06F1D223A070}"/>
              </a:ext>
            </a:extLst>
          </p:cNvPr>
          <p:cNvSpPr/>
          <p:nvPr/>
        </p:nvSpPr>
        <p:spPr>
          <a:xfrm>
            <a:off x="37616" y="86499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50" name="모서리가 둥근 직사각형 123">
            <a:extLst>
              <a:ext uri="{FF2B5EF4-FFF2-40B4-BE49-F238E27FC236}">
                <a16:creationId xmlns:a16="http://schemas.microsoft.com/office/drawing/2014/main" id="{E30AB35C-57EF-457A-7593-3BC4C4030C51}"/>
              </a:ext>
            </a:extLst>
          </p:cNvPr>
          <p:cNvSpPr/>
          <p:nvPr/>
        </p:nvSpPr>
        <p:spPr>
          <a:xfrm>
            <a:off x="3468376" y="126233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52" name="모서리가 둥근 직사각형 123">
            <a:extLst>
              <a:ext uri="{FF2B5EF4-FFF2-40B4-BE49-F238E27FC236}">
                <a16:creationId xmlns:a16="http://schemas.microsoft.com/office/drawing/2014/main" id="{CE4ED0B0-B25A-7C4C-C91A-DA9625C89630}"/>
              </a:ext>
            </a:extLst>
          </p:cNvPr>
          <p:cNvSpPr/>
          <p:nvPr/>
        </p:nvSpPr>
        <p:spPr>
          <a:xfrm>
            <a:off x="3626571" y="443152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6593E94D-E837-91CB-9F48-E888320EBA1C}"/>
              </a:ext>
            </a:extLst>
          </p:cNvPr>
          <p:cNvSpPr/>
          <p:nvPr/>
        </p:nvSpPr>
        <p:spPr>
          <a:xfrm>
            <a:off x="3690951" y="3423629"/>
            <a:ext cx="501954" cy="188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"/>
              </a:rPr>
              <a:t>D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"/>
              </a:rPr>
              <a:t>열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"/>
              </a:rPr>
              <a:t>3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"/>
              </a:rPr>
              <a:t>번</a:t>
            </a:r>
            <a:endParaRPr lang="ko-KR" altLang="en-US" sz="7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ppleSDGothicNeo"/>
            </a:endParaRPr>
          </a:p>
        </p:txBody>
      </p:sp>
      <p:pic>
        <p:nvPicPr>
          <p:cNvPr id="157" name="그림 156">
            <a:extLst>
              <a:ext uri="{FF2B5EF4-FFF2-40B4-BE49-F238E27FC236}">
                <a16:creationId xmlns:a16="http://schemas.microsoft.com/office/drawing/2014/main" id="{EFA2320B-1047-C7AC-51D1-CF7BE6ACA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882" y="2718990"/>
            <a:ext cx="68451" cy="262402"/>
          </a:xfrm>
          <a:prstGeom prst="rect">
            <a:avLst/>
          </a:prstGeom>
        </p:spPr>
      </p:pic>
      <p:sp>
        <p:nvSpPr>
          <p:cNvPr id="158" name="모서리가 둥근 직사각형 123">
            <a:extLst>
              <a:ext uri="{FF2B5EF4-FFF2-40B4-BE49-F238E27FC236}">
                <a16:creationId xmlns:a16="http://schemas.microsoft.com/office/drawing/2014/main" id="{FA7E4E57-780F-F9CC-FAA9-A0FCA1190367}"/>
              </a:ext>
            </a:extLst>
          </p:cNvPr>
          <p:cNvSpPr/>
          <p:nvPr/>
        </p:nvSpPr>
        <p:spPr>
          <a:xfrm>
            <a:off x="3499273" y="311435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00151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쿠폰 선택 시 결제내역</a:t>
            </a:r>
            <a:r>
              <a:rPr lang="en-US" altLang="ko-KR" dirty="0"/>
              <a:t>(</a:t>
            </a:r>
            <a:r>
              <a:rPr lang="ko-KR" altLang="en-US" dirty="0"/>
              <a:t>할인쿠폰</a:t>
            </a:r>
            <a:r>
              <a:rPr lang="en-US" altLang="ko-KR" dirty="0"/>
              <a:t>, </a:t>
            </a:r>
            <a:r>
              <a:rPr lang="ko-KR" altLang="en-US" dirty="0"/>
              <a:t>할인금액</a:t>
            </a:r>
            <a:r>
              <a:rPr lang="en-US" altLang="ko-KR" dirty="0"/>
              <a:t>)</a:t>
            </a:r>
            <a:r>
              <a:rPr lang="ko-KR" altLang="en-US" dirty="0"/>
              <a:t>출력</a:t>
            </a:r>
            <a:r>
              <a:rPr lang="en-US" altLang="ko-KR" dirty="0"/>
              <a:t>, </a:t>
            </a:r>
            <a:r>
              <a:rPr lang="ko-KR" altLang="en-US" dirty="0"/>
              <a:t>최종 결제금액 출력</a:t>
            </a:r>
            <a:endParaRPr lang="en-US" altLang="ko-KR" dirty="0"/>
          </a:p>
          <a:p>
            <a:r>
              <a:rPr lang="ko-KR" altLang="en-US" dirty="0"/>
              <a:t>클릭 시 </a:t>
            </a:r>
            <a:r>
              <a:rPr lang="en-US" altLang="ko-KR" dirty="0"/>
              <a:t>step4 </a:t>
            </a:r>
            <a:r>
              <a:rPr lang="ko-KR" altLang="en-US" dirty="0"/>
              <a:t>이동</a:t>
            </a:r>
            <a:endParaRPr lang="en-US" altLang="ko-KR" dirty="0"/>
          </a:p>
          <a:p>
            <a:r>
              <a:rPr lang="ko-KR" altLang="en-US" dirty="0"/>
              <a:t>클릭 시 </a:t>
            </a:r>
            <a:r>
              <a:rPr lang="en-US" altLang="ko-KR" dirty="0"/>
              <a:t>step2 </a:t>
            </a:r>
            <a:r>
              <a:rPr lang="ko-KR" altLang="en-US" dirty="0"/>
              <a:t>이동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결제페이지</a:t>
            </a:r>
            <a:r>
              <a:rPr lang="en-US" altLang="ko-KR" dirty="0"/>
              <a:t>-</a:t>
            </a:r>
            <a:r>
              <a:rPr lang="ko-KR" altLang="en-US" dirty="0"/>
              <a:t>할인</a:t>
            </a:r>
            <a:r>
              <a:rPr lang="en-US" altLang="ko-KR" dirty="0"/>
              <a:t>/</a:t>
            </a:r>
            <a:r>
              <a:rPr lang="ko-KR" altLang="en-US" dirty="0"/>
              <a:t>쿠폰</a:t>
            </a:r>
            <a:r>
              <a:rPr lang="en-US" altLang="ko-KR" dirty="0"/>
              <a:t>(step3)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D619FD-F0FD-24EA-2088-539806853617}"/>
              </a:ext>
            </a:extLst>
          </p:cNvPr>
          <p:cNvSpPr/>
          <p:nvPr/>
        </p:nvSpPr>
        <p:spPr>
          <a:xfrm>
            <a:off x="95876" y="376191"/>
            <a:ext cx="6688570" cy="460764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4C66FB-5452-4832-83D6-84B773517CE5}"/>
              </a:ext>
            </a:extLst>
          </p:cNvPr>
          <p:cNvSpPr/>
          <p:nvPr/>
        </p:nvSpPr>
        <p:spPr>
          <a:xfrm>
            <a:off x="95875" y="377286"/>
            <a:ext cx="4934552" cy="514058"/>
          </a:xfrm>
          <a:prstGeom prst="rect">
            <a:avLst/>
          </a:prstGeom>
          <a:solidFill>
            <a:schemeClr val="tx1">
              <a:lumMod val="75000"/>
              <a:lumOff val="2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98162D-553A-0A70-1A06-6F184B58774D}"/>
              </a:ext>
            </a:extLst>
          </p:cNvPr>
          <p:cNvGrpSpPr/>
          <p:nvPr/>
        </p:nvGrpSpPr>
        <p:grpSpPr>
          <a:xfrm>
            <a:off x="193676" y="432576"/>
            <a:ext cx="817438" cy="432049"/>
            <a:chOff x="179512" y="411510"/>
            <a:chExt cx="1296144" cy="43204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D6D8573-D727-E11F-0E4F-7B86E75B3537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2338AC6-E71F-6607-944E-B801E8C99C6D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FE7ABB-4B42-2D90-AE07-D0B01BDA4AC3}"/>
              </a:ext>
            </a:extLst>
          </p:cNvPr>
          <p:cNvSpPr txBox="1"/>
          <p:nvPr/>
        </p:nvSpPr>
        <p:spPr>
          <a:xfrm>
            <a:off x="324226" y="492177"/>
            <a:ext cx="605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44AECD-B68D-8FAC-27C1-EED8D449F571}"/>
              </a:ext>
            </a:extLst>
          </p:cNvPr>
          <p:cNvSpPr/>
          <p:nvPr/>
        </p:nvSpPr>
        <p:spPr>
          <a:xfrm>
            <a:off x="1141964" y="423934"/>
            <a:ext cx="972000" cy="4674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step1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관람일</a:t>
            </a:r>
            <a:r>
              <a:rPr lang="en-US" altLang="ko-KR" sz="900" b="1" dirty="0">
                <a:solidFill>
                  <a:schemeClr val="bg1"/>
                </a:solidFill>
              </a:rPr>
              <a:t>/</a:t>
            </a:r>
            <a:r>
              <a:rPr lang="ko-KR" altLang="en-US" sz="900" b="1" dirty="0" err="1">
                <a:solidFill>
                  <a:schemeClr val="bg1"/>
                </a:solidFill>
              </a:rPr>
              <a:t>회차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C7407ED-6798-C79B-1D29-803FAAB44B2F}"/>
              </a:ext>
            </a:extLst>
          </p:cNvPr>
          <p:cNvSpPr/>
          <p:nvPr/>
        </p:nvSpPr>
        <p:spPr>
          <a:xfrm>
            <a:off x="3086427" y="423874"/>
            <a:ext cx="972000" cy="46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rgbClr val="00B0F0"/>
                </a:solidFill>
              </a:rPr>
              <a:t>step3</a:t>
            </a:r>
          </a:p>
          <a:p>
            <a:r>
              <a:rPr lang="ko-KR" altLang="en-US" sz="900" b="1" dirty="0">
                <a:solidFill>
                  <a:schemeClr val="tx1"/>
                </a:solidFill>
              </a:rPr>
              <a:t>할인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쿠폰 </a:t>
            </a:r>
            <a:r>
              <a:rPr lang="ko-KR" altLang="en-US" sz="900" b="1" dirty="0">
                <a:solidFill>
                  <a:srgbClr val="00B0F0"/>
                </a:solidFill>
              </a:rPr>
              <a:t>∨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AFD5AC-30D7-03EF-2DCB-FF3B477C3832}"/>
              </a:ext>
            </a:extLst>
          </p:cNvPr>
          <p:cNvSpPr/>
          <p:nvPr/>
        </p:nvSpPr>
        <p:spPr>
          <a:xfrm>
            <a:off x="4058427" y="423874"/>
            <a:ext cx="972000" cy="4674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step4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결제방법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F30A4E3-1CCF-B980-3DAF-F35A28E6530B}"/>
              </a:ext>
            </a:extLst>
          </p:cNvPr>
          <p:cNvSpPr/>
          <p:nvPr/>
        </p:nvSpPr>
        <p:spPr>
          <a:xfrm>
            <a:off x="5056027" y="376191"/>
            <a:ext cx="1754805" cy="4621069"/>
          </a:xfrm>
          <a:prstGeom prst="rect">
            <a:avLst/>
          </a:prstGeom>
          <a:solidFill>
            <a:schemeClr val="tx1">
              <a:lumMod val="75000"/>
              <a:lumOff val="2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C0FABB2-A21D-BD47-95D1-AD8A029877DF}"/>
              </a:ext>
            </a:extLst>
          </p:cNvPr>
          <p:cNvGrpSpPr/>
          <p:nvPr/>
        </p:nvGrpSpPr>
        <p:grpSpPr>
          <a:xfrm>
            <a:off x="5135700" y="423875"/>
            <a:ext cx="660436" cy="923740"/>
            <a:chOff x="99752" y="915566"/>
            <a:chExt cx="6708373" cy="202104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DB54499-665B-B4B9-AB1E-551FE7A6B7B7}"/>
                </a:ext>
              </a:extLst>
            </p:cNvPr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0873D52-F91D-682C-4603-997134112388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75B021F-C8DC-BC81-C06E-982A0A1E641B}"/>
              </a:ext>
            </a:extLst>
          </p:cNvPr>
          <p:cNvSpPr txBox="1"/>
          <p:nvPr/>
        </p:nvSpPr>
        <p:spPr>
          <a:xfrm>
            <a:off x="5147244" y="726124"/>
            <a:ext cx="659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poster</a:t>
            </a:r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BC7A8DC-3DF2-23A6-B3A5-DDA81BC18A82}"/>
              </a:ext>
            </a:extLst>
          </p:cNvPr>
          <p:cNvSpPr/>
          <p:nvPr/>
        </p:nvSpPr>
        <p:spPr>
          <a:xfrm>
            <a:off x="5830161" y="392536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공연 제목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CC4A4D-9FAA-584A-50C4-9C258F706629}"/>
              </a:ext>
            </a:extLst>
          </p:cNvPr>
          <p:cNvSpPr/>
          <p:nvPr/>
        </p:nvSpPr>
        <p:spPr>
          <a:xfrm>
            <a:off x="5834213" y="696034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공연날짜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7120C8-0BCD-BA47-B4DA-704A12544EA8}"/>
              </a:ext>
            </a:extLst>
          </p:cNvPr>
          <p:cNvSpPr/>
          <p:nvPr/>
        </p:nvSpPr>
        <p:spPr>
          <a:xfrm>
            <a:off x="5841976" y="910901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공연장명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31CE428-0048-164C-86F3-24CBBFBCCA2D}"/>
              </a:ext>
            </a:extLst>
          </p:cNvPr>
          <p:cNvCxnSpPr>
            <a:cxnSpLocks/>
          </p:cNvCxnSpPr>
          <p:nvPr/>
        </p:nvCxnSpPr>
        <p:spPr>
          <a:xfrm>
            <a:off x="5056280" y="1409990"/>
            <a:ext cx="1747968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61804F6-6E21-4A70-4A30-B04E60D841FC}"/>
              </a:ext>
            </a:extLst>
          </p:cNvPr>
          <p:cNvCxnSpPr>
            <a:cxnSpLocks/>
          </p:cNvCxnSpPr>
          <p:nvPr/>
        </p:nvCxnSpPr>
        <p:spPr>
          <a:xfrm>
            <a:off x="5059003" y="3004838"/>
            <a:ext cx="1745245" cy="796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EC0F5A3-916A-F53C-940E-FF5DECF28B82}"/>
              </a:ext>
            </a:extLst>
          </p:cNvPr>
          <p:cNvSpPr/>
          <p:nvPr/>
        </p:nvSpPr>
        <p:spPr>
          <a:xfrm>
            <a:off x="5030425" y="1479989"/>
            <a:ext cx="706276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/>
              <a:t>선택내역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056065F-25C4-E906-0325-AED07C4BE87B}"/>
              </a:ext>
            </a:extLst>
          </p:cNvPr>
          <p:cNvSpPr/>
          <p:nvPr/>
        </p:nvSpPr>
        <p:spPr>
          <a:xfrm>
            <a:off x="5030425" y="1748679"/>
            <a:ext cx="405671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날짜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9D6FA92-738C-A864-0890-E741F1E4D40A}"/>
              </a:ext>
            </a:extLst>
          </p:cNvPr>
          <p:cNvSpPr/>
          <p:nvPr/>
        </p:nvSpPr>
        <p:spPr>
          <a:xfrm>
            <a:off x="5030425" y="1991285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관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A15C661-2F39-C0CA-4324-34C161051998}"/>
              </a:ext>
            </a:extLst>
          </p:cNvPr>
          <p:cNvSpPr/>
          <p:nvPr/>
        </p:nvSpPr>
        <p:spPr>
          <a:xfrm>
            <a:off x="5030425" y="2235782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시간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A92643F-0102-C42F-4012-F5C0EEAC6460}"/>
              </a:ext>
            </a:extLst>
          </p:cNvPr>
          <p:cNvSpPr/>
          <p:nvPr/>
        </p:nvSpPr>
        <p:spPr>
          <a:xfrm>
            <a:off x="5030425" y="2480682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매수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EA143CF-47F8-821A-14C6-ED7D52871DE8}"/>
              </a:ext>
            </a:extLst>
          </p:cNvPr>
          <p:cNvSpPr/>
          <p:nvPr/>
        </p:nvSpPr>
        <p:spPr>
          <a:xfrm>
            <a:off x="5030425" y="2762953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좌석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DD76230-4644-7527-1E57-6F240D2848CE}"/>
              </a:ext>
            </a:extLst>
          </p:cNvPr>
          <p:cNvSpPr/>
          <p:nvPr/>
        </p:nvSpPr>
        <p:spPr>
          <a:xfrm>
            <a:off x="5476889" y="1779926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2023.03.24 (</a:t>
            </a:r>
            <a:r>
              <a:rPr lang="ko-KR" altLang="en-US" sz="800" dirty="0"/>
              <a:t>금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585D0DE-F145-D108-882E-E2FFE726BD7F}"/>
              </a:ext>
            </a:extLst>
          </p:cNvPr>
          <p:cNvSpPr/>
          <p:nvPr/>
        </p:nvSpPr>
        <p:spPr>
          <a:xfrm>
            <a:off x="5476889" y="2021489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3</a:t>
            </a:r>
            <a:r>
              <a:rPr lang="ko-KR" altLang="en-US" sz="800" dirty="0"/>
              <a:t>관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3F0E063-1FDC-FD50-35FE-43C04741E05D}"/>
              </a:ext>
            </a:extLst>
          </p:cNvPr>
          <p:cNvSpPr/>
          <p:nvPr/>
        </p:nvSpPr>
        <p:spPr>
          <a:xfrm>
            <a:off x="5475314" y="2261018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[1</a:t>
            </a:r>
            <a:r>
              <a:rPr lang="ko-KR" altLang="en-US" sz="800" dirty="0"/>
              <a:t>회</a:t>
            </a:r>
            <a:r>
              <a:rPr lang="en-US" altLang="ko-KR" sz="800" dirty="0"/>
              <a:t>]</a:t>
            </a:r>
            <a:r>
              <a:rPr lang="ko-KR" altLang="en-US" sz="800" dirty="0"/>
              <a:t> </a:t>
            </a:r>
            <a:r>
              <a:rPr lang="en-US" altLang="ko-KR" sz="800" dirty="0"/>
              <a:t>19</a:t>
            </a:r>
            <a:r>
              <a:rPr lang="ko-KR" altLang="en-US" sz="800" dirty="0"/>
              <a:t>시</a:t>
            </a:r>
            <a:r>
              <a:rPr lang="en-US" altLang="ko-KR" sz="800" dirty="0"/>
              <a:t>30</a:t>
            </a:r>
            <a:r>
              <a:rPr lang="ko-KR" altLang="en-US" sz="800" dirty="0"/>
              <a:t>분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AEBE10F-BC75-AE38-7E3E-4725F283E1E5}"/>
              </a:ext>
            </a:extLst>
          </p:cNvPr>
          <p:cNvSpPr/>
          <p:nvPr/>
        </p:nvSpPr>
        <p:spPr>
          <a:xfrm>
            <a:off x="5475314" y="2502581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0CAD98A-AE86-9C8F-1BC1-08779A80AF6E}"/>
              </a:ext>
            </a:extLst>
          </p:cNvPr>
          <p:cNvSpPr/>
          <p:nvPr/>
        </p:nvSpPr>
        <p:spPr>
          <a:xfrm>
            <a:off x="5483687" y="2755363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D </a:t>
            </a:r>
            <a:r>
              <a:rPr lang="ko-KR" altLang="en-US" sz="800" dirty="0"/>
              <a:t>열 </a:t>
            </a:r>
            <a:r>
              <a:rPr lang="en-US" altLang="ko-KR" sz="800" dirty="0"/>
              <a:t>2</a:t>
            </a:r>
            <a:r>
              <a:rPr lang="ko-KR" altLang="en-US" sz="800" dirty="0"/>
              <a:t>번</a:t>
            </a:r>
            <a:endParaRPr lang="en-US" altLang="ko-KR" sz="800" dirty="0"/>
          </a:p>
          <a:p>
            <a:r>
              <a:rPr lang="en-US" altLang="ko-KR" sz="800" dirty="0"/>
              <a:t>D </a:t>
            </a:r>
            <a:r>
              <a:rPr lang="ko-KR" altLang="en-US" sz="800" dirty="0"/>
              <a:t>열 </a:t>
            </a:r>
            <a:r>
              <a:rPr lang="en-US" altLang="ko-KR" sz="800" dirty="0"/>
              <a:t>3</a:t>
            </a:r>
            <a:r>
              <a:rPr lang="ko-KR" altLang="en-US" sz="800" dirty="0"/>
              <a:t>번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68F32CC-6295-DF35-6EA1-D52879FB1019}"/>
              </a:ext>
            </a:extLst>
          </p:cNvPr>
          <p:cNvSpPr/>
          <p:nvPr/>
        </p:nvSpPr>
        <p:spPr>
          <a:xfrm>
            <a:off x="5013312" y="3081383"/>
            <a:ext cx="706276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/>
              <a:t>결제내역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A7C2D1B-A25F-9CDE-15F1-FCE3AD59279C}"/>
              </a:ext>
            </a:extLst>
          </p:cNvPr>
          <p:cNvSpPr/>
          <p:nvPr/>
        </p:nvSpPr>
        <p:spPr>
          <a:xfrm>
            <a:off x="5013312" y="3350073"/>
            <a:ext cx="629072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티켓금액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92A9E86-4D8F-C697-94C5-3639C0AF4658}"/>
              </a:ext>
            </a:extLst>
          </p:cNvPr>
          <p:cNvSpPr/>
          <p:nvPr/>
        </p:nvSpPr>
        <p:spPr>
          <a:xfrm>
            <a:off x="5013312" y="3592679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할인쿠폰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8E31AB7-872E-5BEC-06CC-D57696897CBC}"/>
              </a:ext>
            </a:extLst>
          </p:cNvPr>
          <p:cNvSpPr/>
          <p:nvPr/>
        </p:nvSpPr>
        <p:spPr>
          <a:xfrm>
            <a:off x="5013312" y="3837176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할인금액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FD52059-4E02-440E-B394-322E2B247BF8}"/>
              </a:ext>
            </a:extLst>
          </p:cNvPr>
          <p:cNvSpPr/>
          <p:nvPr/>
        </p:nvSpPr>
        <p:spPr>
          <a:xfrm>
            <a:off x="5013312" y="4036356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A577F8F-AA0F-6923-A53F-F1384A4AF5D2}"/>
              </a:ext>
            </a:extLst>
          </p:cNvPr>
          <p:cNvSpPr/>
          <p:nvPr/>
        </p:nvSpPr>
        <p:spPr>
          <a:xfrm>
            <a:off x="5459776" y="3381320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/>
              <a:t>17000</a:t>
            </a:r>
            <a:endParaRPr lang="ko-KR" altLang="en-US" sz="8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E262D64-D8FF-DB70-7155-326B74F61873}"/>
              </a:ext>
            </a:extLst>
          </p:cNvPr>
          <p:cNvSpPr/>
          <p:nvPr/>
        </p:nvSpPr>
        <p:spPr>
          <a:xfrm>
            <a:off x="5459776" y="3622883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BBEEB09-C018-E753-7FB7-7DA8919C0414}"/>
              </a:ext>
            </a:extLst>
          </p:cNvPr>
          <p:cNvSpPr/>
          <p:nvPr/>
        </p:nvSpPr>
        <p:spPr>
          <a:xfrm>
            <a:off x="5458201" y="3862412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/>
              <a:t>-3400</a:t>
            </a:r>
            <a:endParaRPr lang="ko-KR" altLang="en-US" sz="8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76DC214-44E6-ECDC-7721-CE48744B79D4}"/>
              </a:ext>
            </a:extLst>
          </p:cNvPr>
          <p:cNvSpPr/>
          <p:nvPr/>
        </p:nvSpPr>
        <p:spPr>
          <a:xfrm>
            <a:off x="5458201" y="4103975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2A624B7-C78B-7F34-C625-E7262477CE95}"/>
              </a:ext>
            </a:extLst>
          </p:cNvPr>
          <p:cNvSpPr/>
          <p:nvPr/>
        </p:nvSpPr>
        <p:spPr>
          <a:xfrm>
            <a:off x="5366450" y="4758314"/>
            <a:ext cx="1077226" cy="212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이전단계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DA70008-3178-6028-F9A4-87AC83D97FEF}"/>
              </a:ext>
            </a:extLst>
          </p:cNvPr>
          <p:cNvSpPr/>
          <p:nvPr/>
        </p:nvSpPr>
        <p:spPr>
          <a:xfrm>
            <a:off x="5135699" y="4495264"/>
            <a:ext cx="1572999" cy="2125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85000"/>
                <a:lumOff val="1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/>
              <a:t>최종 결제금액         </a:t>
            </a:r>
            <a:r>
              <a:rPr lang="en-US" altLang="ko-KR" sz="800" dirty="0"/>
              <a:t>13600</a:t>
            </a:r>
            <a:r>
              <a:rPr lang="ko-KR" altLang="en-US" sz="800" dirty="0"/>
              <a:t>원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B434959-ED7F-DC58-16B5-47D1A8A3A6D2}"/>
              </a:ext>
            </a:extLst>
          </p:cNvPr>
          <p:cNvSpPr/>
          <p:nvPr/>
        </p:nvSpPr>
        <p:spPr>
          <a:xfrm>
            <a:off x="171448" y="995521"/>
            <a:ext cx="4750838" cy="384239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모서리가 둥근 직사각형 123">
            <a:extLst>
              <a:ext uri="{FF2B5EF4-FFF2-40B4-BE49-F238E27FC236}">
                <a16:creationId xmlns:a16="http://schemas.microsoft.com/office/drawing/2014/main" id="{BFE914DE-1DC2-4EA3-276C-308814913665}"/>
              </a:ext>
            </a:extLst>
          </p:cNvPr>
          <p:cNvSpPr/>
          <p:nvPr/>
        </p:nvSpPr>
        <p:spPr>
          <a:xfrm>
            <a:off x="5253376" y="464940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80B1A5F2-602D-C747-2AD2-3C7B683C71DF}"/>
              </a:ext>
            </a:extLst>
          </p:cNvPr>
          <p:cNvCxnSpPr>
            <a:cxnSpLocks/>
          </p:cNvCxnSpPr>
          <p:nvPr/>
        </p:nvCxnSpPr>
        <p:spPr>
          <a:xfrm>
            <a:off x="5059003" y="4397579"/>
            <a:ext cx="1745245" cy="796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CA3CB77-C9B9-53B7-9F90-34B0B3E8CC98}"/>
              </a:ext>
            </a:extLst>
          </p:cNvPr>
          <p:cNvSpPr/>
          <p:nvPr/>
        </p:nvSpPr>
        <p:spPr>
          <a:xfrm>
            <a:off x="179198" y="993030"/>
            <a:ext cx="4750838" cy="210568"/>
          </a:xfrm>
          <a:prstGeom prst="rect">
            <a:avLst/>
          </a:prstGeom>
          <a:solidFill>
            <a:srgbClr val="558ED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EAFDB37-749B-5999-8815-9751F7CA74AB}"/>
              </a:ext>
            </a:extLst>
          </p:cNvPr>
          <p:cNvSpPr txBox="1"/>
          <p:nvPr/>
        </p:nvSpPr>
        <p:spPr>
          <a:xfrm>
            <a:off x="133358" y="988566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쿠폰선택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C8C1D16-C04D-C2EE-EC09-FD05F3A6858C}"/>
              </a:ext>
            </a:extLst>
          </p:cNvPr>
          <p:cNvSpPr/>
          <p:nvPr/>
        </p:nvSpPr>
        <p:spPr>
          <a:xfrm>
            <a:off x="5436096" y="2504472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 </a:t>
            </a:r>
            <a:r>
              <a:rPr lang="ko-KR" altLang="en-US" sz="800" dirty="0"/>
              <a:t>성인 </a:t>
            </a:r>
            <a:r>
              <a:rPr lang="en-US" altLang="ko-KR" sz="800" dirty="0"/>
              <a:t>1 </a:t>
            </a:r>
            <a:r>
              <a:rPr lang="ko-KR" altLang="en-US" sz="800" dirty="0"/>
              <a:t>아동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27" name="모서리가 둥근 직사각형 123">
            <a:extLst>
              <a:ext uri="{FF2B5EF4-FFF2-40B4-BE49-F238E27FC236}">
                <a16:creationId xmlns:a16="http://schemas.microsoft.com/office/drawing/2014/main" id="{6D259FCB-C9BD-4E32-EC5C-06F1D223A070}"/>
              </a:ext>
            </a:extLst>
          </p:cNvPr>
          <p:cNvSpPr/>
          <p:nvPr/>
        </p:nvSpPr>
        <p:spPr>
          <a:xfrm>
            <a:off x="37616" y="86499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pic>
        <p:nvPicPr>
          <p:cNvPr id="157" name="그림 156">
            <a:extLst>
              <a:ext uri="{FF2B5EF4-FFF2-40B4-BE49-F238E27FC236}">
                <a16:creationId xmlns:a16="http://schemas.microsoft.com/office/drawing/2014/main" id="{EFA2320B-1047-C7AC-51D1-CF7BE6ACA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882" y="2718990"/>
            <a:ext cx="68451" cy="26240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CDD9FAD-6063-5A0E-03D3-D4D0A2C85719}"/>
              </a:ext>
            </a:extLst>
          </p:cNvPr>
          <p:cNvSpPr/>
          <p:nvPr/>
        </p:nvSpPr>
        <p:spPr>
          <a:xfrm>
            <a:off x="2110937" y="423084"/>
            <a:ext cx="972000" cy="467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step2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좌석선택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7AF627-9D96-ABB9-61DA-0B99A112AC07}"/>
              </a:ext>
            </a:extLst>
          </p:cNvPr>
          <p:cNvSpPr/>
          <p:nvPr/>
        </p:nvSpPr>
        <p:spPr>
          <a:xfrm>
            <a:off x="324226" y="1449133"/>
            <a:ext cx="4405594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               </a:t>
            </a: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</a:rPr>
              <a:t>쿠폰명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                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할인율           할인금액             선택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A31F74-837C-EB1F-659B-7A599553892F}"/>
              </a:ext>
            </a:extLst>
          </p:cNvPr>
          <p:cNvSpPr/>
          <p:nvPr/>
        </p:nvSpPr>
        <p:spPr>
          <a:xfrm>
            <a:off x="322915" y="2330114"/>
            <a:ext cx="4405594" cy="61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73DA12E-20A6-6DFD-9214-59B91C9D7021}"/>
              </a:ext>
            </a:extLst>
          </p:cNvPr>
          <p:cNvSpPr/>
          <p:nvPr/>
        </p:nvSpPr>
        <p:spPr>
          <a:xfrm>
            <a:off x="4355976" y="1756663"/>
            <a:ext cx="78331" cy="7622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C6679E-CE84-89B9-7F05-66F792DCEE7D}"/>
              </a:ext>
            </a:extLst>
          </p:cNvPr>
          <p:cNvSpPr txBox="1"/>
          <p:nvPr/>
        </p:nvSpPr>
        <p:spPr>
          <a:xfrm>
            <a:off x="806124" y="1725034"/>
            <a:ext cx="11466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첫 가입 축하 쿠폰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8E336DE-E0B5-8E13-1B06-9EE8B2D1B498}"/>
              </a:ext>
            </a:extLst>
          </p:cNvPr>
          <p:cNvCxnSpPr>
            <a:cxnSpLocks/>
          </p:cNvCxnSpPr>
          <p:nvPr/>
        </p:nvCxnSpPr>
        <p:spPr>
          <a:xfrm>
            <a:off x="324226" y="1900659"/>
            <a:ext cx="4405594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B923A7-F277-343A-E7BC-3D644DD5337E}"/>
              </a:ext>
            </a:extLst>
          </p:cNvPr>
          <p:cNvSpPr txBox="1"/>
          <p:nvPr/>
        </p:nvSpPr>
        <p:spPr>
          <a:xfrm>
            <a:off x="3209976" y="1696130"/>
            <a:ext cx="8575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-1700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BEFF8E-2971-3CBF-1362-50ECD4492279}"/>
              </a:ext>
            </a:extLst>
          </p:cNvPr>
          <p:cNvSpPr txBox="1"/>
          <p:nvPr/>
        </p:nvSpPr>
        <p:spPr>
          <a:xfrm>
            <a:off x="2261239" y="1702569"/>
            <a:ext cx="8575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10%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5493D46-84DC-383C-9209-C53ED97C4342}"/>
              </a:ext>
            </a:extLst>
          </p:cNvPr>
          <p:cNvSpPr/>
          <p:nvPr/>
        </p:nvSpPr>
        <p:spPr>
          <a:xfrm>
            <a:off x="4354665" y="1978848"/>
            <a:ext cx="78331" cy="76225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6369D0-B4DF-FF66-3BE1-0B2FF68552CF}"/>
              </a:ext>
            </a:extLst>
          </p:cNvPr>
          <p:cNvSpPr txBox="1"/>
          <p:nvPr/>
        </p:nvSpPr>
        <p:spPr>
          <a:xfrm>
            <a:off x="804813" y="1947219"/>
            <a:ext cx="114800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주년 이벤트 쿠폰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A5632E4-263C-7942-F606-345CC8F42B35}"/>
              </a:ext>
            </a:extLst>
          </p:cNvPr>
          <p:cNvCxnSpPr>
            <a:cxnSpLocks/>
          </p:cNvCxnSpPr>
          <p:nvPr/>
        </p:nvCxnSpPr>
        <p:spPr>
          <a:xfrm>
            <a:off x="322915" y="2122844"/>
            <a:ext cx="4405594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17BEFC3-A267-9961-C15F-AB48F8575C5C}"/>
              </a:ext>
            </a:extLst>
          </p:cNvPr>
          <p:cNvSpPr txBox="1"/>
          <p:nvPr/>
        </p:nvSpPr>
        <p:spPr>
          <a:xfrm>
            <a:off x="3208665" y="1918315"/>
            <a:ext cx="8575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-3400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4FE473-1465-A10E-C20F-1404B3BF1130}"/>
              </a:ext>
            </a:extLst>
          </p:cNvPr>
          <p:cNvSpPr txBox="1"/>
          <p:nvPr/>
        </p:nvSpPr>
        <p:spPr>
          <a:xfrm>
            <a:off x="2259928" y="1924754"/>
            <a:ext cx="8575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20%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CF59FC66-3665-078D-87EE-A21EA07610B2}"/>
              </a:ext>
            </a:extLst>
          </p:cNvPr>
          <p:cNvSpPr/>
          <p:nvPr/>
        </p:nvSpPr>
        <p:spPr>
          <a:xfrm>
            <a:off x="4354665" y="2184082"/>
            <a:ext cx="78331" cy="7622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168951B-E7C3-887C-084D-0EED805C2D14}"/>
              </a:ext>
            </a:extLst>
          </p:cNvPr>
          <p:cNvSpPr txBox="1"/>
          <p:nvPr/>
        </p:nvSpPr>
        <p:spPr>
          <a:xfrm>
            <a:off x="804813" y="2152453"/>
            <a:ext cx="114800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댓글쓰기 이벤트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12A0282-CF52-394E-A13D-0BDAC94DD023}"/>
              </a:ext>
            </a:extLst>
          </p:cNvPr>
          <p:cNvSpPr txBox="1"/>
          <p:nvPr/>
        </p:nvSpPr>
        <p:spPr>
          <a:xfrm>
            <a:off x="3208665" y="2123549"/>
            <a:ext cx="8575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-1700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7C8B321-79CD-CE7A-60F9-1B1219A1C7E8}"/>
              </a:ext>
            </a:extLst>
          </p:cNvPr>
          <p:cNvSpPr txBox="1"/>
          <p:nvPr/>
        </p:nvSpPr>
        <p:spPr>
          <a:xfrm>
            <a:off x="2259928" y="2129988"/>
            <a:ext cx="8575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10%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B77287B-2FF6-0628-9332-5A16D7AF4ED4}"/>
              </a:ext>
            </a:extLst>
          </p:cNvPr>
          <p:cNvSpPr txBox="1"/>
          <p:nvPr/>
        </p:nvSpPr>
        <p:spPr>
          <a:xfrm>
            <a:off x="322914" y="4509209"/>
            <a:ext cx="44055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EE2D00"/>
                </a:solidFill>
              </a:rPr>
              <a:t>주의사항</a:t>
            </a:r>
            <a:r>
              <a:rPr lang="en-US" altLang="ko-KR" sz="600" dirty="0">
                <a:solidFill>
                  <a:srgbClr val="EE2D00"/>
                </a:solidFill>
              </a:rPr>
              <a:t>)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할인은 자동선택 되지 않으니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600" dirty="0">
                <a:solidFill>
                  <a:srgbClr val="EE2D00"/>
                </a:solidFill>
              </a:rPr>
              <a:t>적용 받고자 하는 할인이 있는 경우 직접 선택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해주시기</a:t>
            </a:r>
            <a:r>
              <a:rPr lang="ko-KR" altLang="en-US" sz="600" dirty="0">
                <a:solidFill>
                  <a:srgbClr val="EE2D00"/>
                </a:solidFill>
              </a:rPr>
              <a:t>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바랍니다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4C0A73EE-87C7-97D6-E484-ECCEB7C7A153}"/>
              </a:ext>
            </a:extLst>
          </p:cNvPr>
          <p:cNvSpPr/>
          <p:nvPr/>
        </p:nvSpPr>
        <p:spPr>
          <a:xfrm>
            <a:off x="5458201" y="3625863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chemeClr val="bg1"/>
                </a:solidFill>
              </a:rPr>
              <a:t>1</a:t>
            </a:r>
            <a:r>
              <a:rPr lang="ko-KR" altLang="en-US" sz="700" dirty="0">
                <a:solidFill>
                  <a:schemeClr val="bg1"/>
                </a:solidFill>
              </a:rPr>
              <a:t>주년 이벤트 쿠폰</a:t>
            </a:r>
          </a:p>
        </p:txBody>
      </p:sp>
      <p:pic>
        <p:nvPicPr>
          <p:cNvPr id="156" name="그림 155">
            <a:extLst>
              <a:ext uri="{FF2B5EF4-FFF2-40B4-BE49-F238E27FC236}">
                <a16:creationId xmlns:a16="http://schemas.microsoft.com/office/drawing/2014/main" id="{5CB02116-2B41-5563-8D8F-B02E4B41B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266" y="3582781"/>
            <a:ext cx="68451" cy="262402"/>
          </a:xfrm>
          <a:prstGeom prst="rect">
            <a:avLst/>
          </a:prstGeom>
        </p:spPr>
      </p:pic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7E184497-7BDA-F4B9-21C7-74589090AC02}"/>
              </a:ext>
            </a:extLst>
          </p:cNvPr>
          <p:cNvSpPr/>
          <p:nvPr/>
        </p:nvSpPr>
        <p:spPr>
          <a:xfrm>
            <a:off x="3652594" y="2572432"/>
            <a:ext cx="1077226" cy="212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쿠폰선택 완료</a:t>
            </a:r>
          </a:p>
        </p:txBody>
      </p:sp>
      <p:sp>
        <p:nvSpPr>
          <p:cNvPr id="162" name="모서리가 둥근 직사각형 123">
            <a:extLst>
              <a:ext uri="{FF2B5EF4-FFF2-40B4-BE49-F238E27FC236}">
                <a16:creationId xmlns:a16="http://schemas.microsoft.com/office/drawing/2014/main" id="{B8806E47-3FB6-A967-D544-75AC366D22B1}"/>
              </a:ext>
            </a:extLst>
          </p:cNvPr>
          <p:cNvSpPr/>
          <p:nvPr/>
        </p:nvSpPr>
        <p:spPr>
          <a:xfrm>
            <a:off x="3536832" y="246541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63369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클릭 시 개인정보 수집 및 이용 사안 출력</a:t>
            </a:r>
            <a:endParaRPr lang="en-US" altLang="ko-KR" dirty="0"/>
          </a:p>
          <a:p>
            <a:r>
              <a:rPr lang="ko-KR" altLang="en-US" dirty="0"/>
              <a:t>클릭 시 결제 창 출력</a:t>
            </a:r>
            <a:endParaRPr lang="en-US" altLang="ko-KR" dirty="0"/>
          </a:p>
          <a:p>
            <a:r>
              <a:rPr lang="ko-KR" altLang="en-US" dirty="0"/>
              <a:t>클릭 시 </a:t>
            </a:r>
            <a:r>
              <a:rPr lang="en-US" altLang="ko-KR" dirty="0"/>
              <a:t>step3 </a:t>
            </a:r>
            <a:r>
              <a:rPr lang="ko-KR" altLang="en-US" dirty="0"/>
              <a:t>이동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결제페이지</a:t>
            </a:r>
            <a:r>
              <a:rPr lang="en-US" altLang="ko-KR" dirty="0"/>
              <a:t>-</a:t>
            </a:r>
            <a:r>
              <a:rPr lang="ko-KR" altLang="en-US" dirty="0"/>
              <a:t>결제방법</a:t>
            </a:r>
            <a:r>
              <a:rPr lang="en-US" altLang="ko-KR" dirty="0"/>
              <a:t>(step4)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D619FD-F0FD-24EA-2088-539806853617}"/>
              </a:ext>
            </a:extLst>
          </p:cNvPr>
          <p:cNvSpPr/>
          <p:nvPr/>
        </p:nvSpPr>
        <p:spPr>
          <a:xfrm>
            <a:off x="95876" y="376191"/>
            <a:ext cx="6688570" cy="460764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4C66FB-5452-4832-83D6-84B773517CE5}"/>
              </a:ext>
            </a:extLst>
          </p:cNvPr>
          <p:cNvSpPr/>
          <p:nvPr/>
        </p:nvSpPr>
        <p:spPr>
          <a:xfrm>
            <a:off x="95875" y="377286"/>
            <a:ext cx="4934552" cy="514058"/>
          </a:xfrm>
          <a:prstGeom prst="rect">
            <a:avLst/>
          </a:prstGeom>
          <a:solidFill>
            <a:schemeClr val="tx1">
              <a:lumMod val="75000"/>
              <a:lumOff val="2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98162D-553A-0A70-1A06-6F184B58774D}"/>
              </a:ext>
            </a:extLst>
          </p:cNvPr>
          <p:cNvGrpSpPr/>
          <p:nvPr/>
        </p:nvGrpSpPr>
        <p:grpSpPr>
          <a:xfrm>
            <a:off x="193676" y="432576"/>
            <a:ext cx="817438" cy="432049"/>
            <a:chOff x="179512" y="411510"/>
            <a:chExt cx="1296144" cy="43204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D6D8573-D727-E11F-0E4F-7B86E75B3537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2338AC6-E71F-6607-944E-B801E8C99C6D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FE7ABB-4B42-2D90-AE07-D0B01BDA4AC3}"/>
              </a:ext>
            </a:extLst>
          </p:cNvPr>
          <p:cNvSpPr txBox="1"/>
          <p:nvPr/>
        </p:nvSpPr>
        <p:spPr>
          <a:xfrm>
            <a:off x="324226" y="492177"/>
            <a:ext cx="605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44AECD-B68D-8FAC-27C1-EED8D449F571}"/>
              </a:ext>
            </a:extLst>
          </p:cNvPr>
          <p:cNvSpPr/>
          <p:nvPr/>
        </p:nvSpPr>
        <p:spPr>
          <a:xfrm>
            <a:off x="1141964" y="423934"/>
            <a:ext cx="972000" cy="4674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step1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관람일</a:t>
            </a:r>
            <a:r>
              <a:rPr lang="en-US" altLang="ko-KR" sz="900" b="1" dirty="0">
                <a:solidFill>
                  <a:schemeClr val="bg1"/>
                </a:solidFill>
              </a:rPr>
              <a:t>/</a:t>
            </a:r>
            <a:r>
              <a:rPr lang="ko-KR" altLang="en-US" sz="900" b="1" dirty="0" err="1">
                <a:solidFill>
                  <a:schemeClr val="bg1"/>
                </a:solidFill>
              </a:rPr>
              <a:t>회차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F30A4E3-1CCF-B980-3DAF-F35A28E6530B}"/>
              </a:ext>
            </a:extLst>
          </p:cNvPr>
          <p:cNvSpPr/>
          <p:nvPr/>
        </p:nvSpPr>
        <p:spPr>
          <a:xfrm>
            <a:off x="5056027" y="376191"/>
            <a:ext cx="1754805" cy="4621069"/>
          </a:xfrm>
          <a:prstGeom prst="rect">
            <a:avLst/>
          </a:prstGeom>
          <a:solidFill>
            <a:schemeClr val="tx1">
              <a:lumMod val="75000"/>
              <a:lumOff val="2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C0FABB2-A21D-BD47-95D1-AD8A029877DF}"/>
              </a:ext>
            </a:extLst>
          </p:cNvPr>
          <p:cNvGrpSpPr/>
          <p:nvPr/>
        </p:nvGrpSpPr>
        <p:grpSpPr>
          <a:xfrm>
            <a:off x="5135700" y="423875"/>
            <a:ext cx="660436" cy="923740"/>
            <a:chOff x="99752" y="915566"/>
            <a:chExt cx="6708373" cy="202104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DB54499-665B-B4B9-AB1E-551FE7A6B7B7}"/>
                </a:ext>
              </a:extLst>
            </p:cNvPr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0873D52-F91D-682C-4603-997134112388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75B021F-C8DC-BC81-C06E-982A0A1E641B}"/>
              </a:ext>
            </a:extLst>
          </p:cNvPr>
          <p:cNvSpPr txBox="1"/>
          <p:nvPr/>
        </p:nvSpPr>
        <p:spPr>
          <a:xfrm>
            <a:off x="5147244" y="726124"/>
            <a:ext cx="659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poster</a:t>
            </a:r>
            <a:endParaRPr lang="ko-KR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BC7A8DC-3DF2-23A6-B3A5-DDA81BC18A82}"/>
              </a:ext>
            </a:extLst>
          </p:cNvPr>
          <p:cNvSpPr/>
          <p:nvPr/>
        </p:nvSpPr>
        <p:spPr>
          <a:xfrm>
            <a:off x="5830161" y="392536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공연 제목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CC4A4D-9FAA-584A-50C4-9C258F706629}"/>
              </a:ext>
            </a:extLst>
          </p:cNvPr>
          <p:cNvSpPr/>
          <p:nvPr/>
        </p:nvSpPr>
        <p:spPr>
          <a:xfrm>
            <a:off x="5834213" y="696034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공연날짜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7120C8-0BCD-BA47-B4DA-704A12544EA8}"/>
              </a:ext>
            </a:extLst>
          </p:cNvPr>
          <p:cNvSpPr/>
          <p:nvPr/>
        </p:nvSpPr>
        <p:spPr>
          <a:xfrm>
            <a:off x="5841976" y="910901"/>
            <a:ext cx="859925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공연장명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31CE428-0048-164C-86F3-24CBBFBCCA2D}"/>
              </a:ext>
            </a:extLst>
          </p:cNvPr>
          <p:cNvCxnSpPr>
            <a:cxnSpLocks/>
          </p:cNvCxnSpPr>
          <p:nvPr/>
        </p:nvCxnSpPr>
        <p:spPr>
          <a:xfrm>
            <a:off x="5056280" y="1409990"/>
            <a:ext cx="1747968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61804F6-6E21-4A70-4A30-B04E60D841FC}"/>
              </a:ext>
            </a:extLst>
          </p:cNvPr>
          <p:cNvCxnSpPr>
            <a:cxnSpLocks/>
          </p:cNvCxnSpPr>
          <p:nvPr/>
        </p:nvCxnSpPr>
        <p:spPr>
          <a:xfrm>
            <a:off x="5059003" y="3004838"/>
            <a:ext cx="1745245" cy="796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EC0F5A3-916A-F53C-940E-FF5DECF28B82}"/>
              </a:ext>
            </a:extLst>
          </p:cNvPr>
          <p:cNvSpPr/>
          <p:nvPr/>
        </p:nvSpPr>
        <p:spPr>
          <a:xfrm>
            <a:off x="5030425" y="1479989"/>
            <a:ext cx="706276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/>
              <a:t>선택내역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056065F-25C4-E906-0325-AED07C4BE87B}"/>
              </a:ext>
            </a:extLst>
          </p:cNvPr>
          <p:cNvSpPr/>
          <p:nvPr/>
        </p:nvSpPr>
        <p:spPr>
          <a:xfrm>
            <a:off x="5030425" y="1748679"/>
            <a:ext cx="405671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날짜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9D6FA92-738C-A864-0890-E741F1E4D40A}"/>
              </a:ext>
            </a:extLst>
          </p:cNvPr>
          <p:cNvSpPr/>
          <p:nvPr/>
        </p:nvSpPr>
        <p:spPr>
          <a:xfrm>
            <a:off x="5030425" y="1991285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관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A15C661-2F39-C0CA-4324-34C161051998}"/>
              </a:ext>
            </a:extLst>
          </p:cNvPr>
          <p:cNvSpPr/>
          <p:nvPr/>
        </p:nvSpPr>
        <p:spPr>
          <a:xfrm>
            <a:off x="5030425" y="2235782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시간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A92643F-0102-C42F-4012-F5C0EEAC6460}"/>
              </a:ext>
            </a:extLst>
          </p:cNvPr>
          <p:cNvSpPr/>
          <p:nvPr/>
        </p:nvSpPr>
        <p:spPr>
          <a:xfrm>
            <a:off x="5030425" y="2480682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매수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EA143CF-47F8-821A-14C6-ED7D52871DE8}"/>
              </a:ext>
            </a:extLst>
          </p:cNvPr>
          <p:cNvSpPr/>
          <p:nvPr/>
        </p:nvSpPr>
        <p:spPr>
          <a:xfrm>
            <a:off x="5030425" y="2762953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좌석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DD76230-4644-7527-1E57-6F240D2848CE}"/>
              </a:ext>
            </a:extLst>
          </p:cNvPr>
          <p:cNvSpPr/>
          <p:nvPr/>
        </p:nvSpPr>
        <p:spPr>
          <a:xfrm>
            <a:off x="5476889" y="1779926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2023.03.24 (</a:t>
            </a:r>
            <a:r>
              <a:rPr lang="ko-KR" altLang="en-US" sz="800" dirty="0"/>
              <a:t>금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585D0DE-F145-D108-882E-E2FFE726BD7F}"/>
              </a:ext>
            </a:extLst>
          </p:cNvPr>
          <p:cNvSpPr/>
          <p:nvPr/>
        </p:nvSpPr>
        <p:spPr>
          <a:xfrm>
            <a:off x="5476889" y="2021489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3</a:t>
            </a:r>
            <a:r>
              <a:rPr lang="ko-KR" altLang="en-US" sz="800" dirty="0"/>
              <a:t>관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3F0E063-1FDC-FD50-35FE-43C04741E05D}"/>
              </a:ext>
            </a:extLst>
          </p:cNvPr>
          <p:cNvSpPr/>
          <p:nvPr/>
        </p:nvSpPr>
        <p:spPr>
          <a:xfrm>
            <a:off x="5475314" y="2261018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[1</a:t>
            </a:r>
            <a:r>
              <a:rPr lang="ko-KR" altLang="en-US" sz="800" dirty="0"/>
              <a:t>회</a:t>
            </a:r>
            <a:r>
              <a:rPr lang="en-US" altLang="ko-KR" sz="800" dirty="0"/>
              <a:t>]</a:t>
            </a:r>
            <a:r>
              <a:rPr lang="ko-KR" altLang="en-US" sz="800" dirty="0"/>
              <a:t> </a:t>
            </a:r>
            <a:r>
              <a:rPr lang="en-US" altLang="ko-KR" sz="800" dirty="0"/>
              <a:t>19</a:t>
            </a:r>
            <a:r>
              <a:rPr lang="ko-KR" altLang="en-US" sz="800" dirty="0"/>
              <a:t>시</a:t>
            </a:r>
            <a:r>
              <a:rPr lang="en-US" altLang="ko-KR" sz="800" dirty="0"/>
              <a:t>30</a:t>
            </a:r>
            <a:r>
              <a:rPr lang="ko-KR" altLang="en-US" sz="800" dirty="0"/>
              <a:t>분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AEBE10F-BC75-AE38-7E3E-4725F283E1E5}"/>
              </a:ext>
            </a:extLst>
          </p:cNvPr>
          <p:cNvSpPr/>
          <p:nvPr/>
        </p:nvSpPr>
        <p:spPr>
          <a:xfrm>
            <a:off x="5475314" y="2502581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0CAD98A-AE86-9C8F-1BC1-08779A80AF6E}"/>
              </a:ext>
            </a:extLst>
          </p:cNvPr>
          <p:cNvSpPr/>
          <p:nvPr/>
        </p:nvSpPr>
        <p:spPr>
          <a:xfrm>
            <a:off x="5483687" y="2755363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D </a:t>
            </a:r>
            <a:r>
              <a:rPr lang="ko-KR" altLang="en-US" sz="800" dirty="0"/>
              <a:t>열 </a:t>
            </a:r>
            <a:r>
              <a:rPr lang="en-US" altLang="ko-KR" sz="800" dirty="0"/>
              <a:t>2</a:t>
            </a:r>
            <a:r>
              <a:rPr lang="ko-KR" altLang="en-US" sz="800" dirty="0"/>
              <a:t>번</a:t>
            </a:r>
            <a:endParaRPr lang="en-US" altLang="ko-KR" sz="800" dirty="0"/>
          </a:p>
          <a:p>
            <a:r>
              <a:rPr lang="en-US" altLang="ko-KR" sz="800" dirty="0"/>
              <a:t>D </a:t>
            </a:r>
            <a:r>
              <a:rPr lang="ko-KR" altLang="en-US" sz="800" dirty="0"/>
              <a:t>열 </a:t>
            </a:r>
            <a:r>
              <a:rPr lang="en-US" altLang="ko-KR" sz="800" dirty="0"/>
              <a:t>3</a:t>
            </a:r>
            <a:r>
              <a:rPr lang="ko-KR" altLang="en-US" sz="800" dirty="0"/>
              <a:t>번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68F32CC-6295-DF35-6EA1-D52879FB1019}"/>
              </a:ext>
            </a:extLst>
          </p:cNvPr>
          <p:cNvSpPr/>
          <p:nvPr/>
        </p:nvSpPr>
        <p:spPr>
          <a:xfrm>
            <a:off x="5013312" y="3081383"/>
            <a:ext cx="706276" cy="24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/>
              <a:t>결제내역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A7C2D1B-A25F-9CDE-15F1-FCE3AD59279C}"/>
              </a:ext>
            </a:extLst>
          </p:cNvPr>
          <p:cNvSpPr/>
          <p:nvPr/>
        </p:nvSpPr>
        <p:spPr>
          <a:xfrm>
            <a:off x="5013312" y="3350073"/>
            <a:ext cx="629072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티켓금액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92A9E86-4D8F-C697-94C5-3639C0AF4658}"/>
              </a:ext>
            </a:extLst>
          </p:cNvPr>
          <p:cNvSpPr/>
          <p:nvPr/>
        </p:nvSpPr>
        <p:spPr>
          <a:xfrm>
            <a:off x="5013312" y="3592679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할인쿠폰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8E31AB7-872E-5BEC-06CC-D57696897CBC}"/>
              </a:ext>
            </a:extLst>
          </p:cNvPr>
          <p:cNvSpPr/>
          <p:nvPr/>
        </p:nvSpPr>
        <p:spPr>
          <a:xfrm>
            <a:off x="5013312" y="3837176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할인금액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FD52059-4E02-440E-B394-322E2B247BF8}"/>
              </a:ext>
            </a:extLst>
          </p:cNvPr>
          <p:cNvSpPr/>
          <p:nvPr/>
        </p:nvSpPr>
        <p:spPr>
          <a:xfrm>
            <a:off x="5013312" y="4036356"/>
            <a:ext cx="706276" cy="24260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A577F8F-AA0F-6923-A53F-F1384A4AF5D2}"/>
              </a:ext>
            </a:extLst>
          </p:cNvPr>
          <p:cNvSpPr/>
          <p:nvPr/>
        </p:nvSpPr>
        <p:spPr>
          <a:xfrm>
            <a:off x="5459776" y="3381320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/>
              <a:t>17000</a:t>
            </a:r>
            <a:endParaRPr lang="ko-KR" altLang="en-US" sz="8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E262D64-D8FF-DB70-7155-326B74F61873}"/>
              </a:ext>
            </a:extLst>
          </p:cNvPr>
          <p:cNvSpPr/>
          <p:nvPr/>
        </p:nvSpPr>
        <p:spPr>
          <a:xfrm>
            <a:off x="5459776" y="3622883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BBEEB09-C018-E753-7FB7-7DA8919C0414}"/>
              </a:ext>
            </a:extLst>
          </p:cNvPr>
          <p:cNvSpPr/>
          <p:nvPr/>
        </p:nvSpPr>
        <p:spPr>
          <a:xfrm>
            <a:off x="5458201" y="3862412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/>
              <a:t>-3400</a:t>
            </a:r>
            <a:endParaRPr lang="ko-KR" altLang="en-US" sz="8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76DC214-44E6-ECDC-7721-CE48744B79D4}"/>
              </a:ext>
            </a:extLst>
          </p:cNvPr>
          <p:cNvSpPr/>
          <p:nvPr/>
        </p:nvSpPr>
        <p:spPr>
          <a:xfrm>
            <a:off x="5458201" y="4103975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2A624B7-C78B-7F34-C625-E7262477CE95}"/>
              </a:ext>
            </a:extLst>
          </p:cNvPr>
          <p:cNvSpPr/>
          <p:nvPr/>
        </p:nvSpPr>
        <p:spPr>
          <a:xfrm>
            <a:off x="5366450" y="4758314"/>
            <a:ext cx="1077226" cy="212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이전단계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DA70008-3178-6028-F9A4-87AC83D97FEF}"/>
              </a:ext>
            </a:extLst>
          </p:cNvPr>
          <p:cNvSpPr/>
          <p:nvPr/>
        </p:nvSpPr>
        <p:spPr>
          <a:xfrm>
            <a:off x="5135699" y="4495264"/>
            <a:ext cx="1572999" cy="2125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85000"/>
                <a:lumOff val="1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/>
              <a:t>최종 결제금액         </a:t>
            </a:r>
            <a:r>
              <a:rPr lang="en-US" altLang="ko-KR" sz="800" dirty="0"/>
              <a:t>13600</a:t>
            </a:r>
            <a:r>
              <a:rPr lang="ko-KR" altLang="en-US" sz="800" dirty="0"/>
              <a:t>원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B434959-ED7F-DC58-16B5-47D1A8A3A6D2}"/>
              </a:ext>
            </a:extLst>
          </p:cNvPr>
          <p:cNvSpPr/>
          <p:nvPr/>
        </p:nvSpPr>
        <p:spPr>
          <a:xfrm>
            <a:off x="171448" y="995521"/>
            <a:ext cx="4750838" cy="384239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모서리가 둥근 직사각형 123">
            <a:extLst>
              <a:ext uri="{FF2B5EF4-FFF2-40B4-BE49-F238E27FC236}">
                <a16:creationId xmlns:a16="http://schemas.microsoft.com/office/drawing/2014/main" id="{BFE914DE-1DC2-4EA3-276C-308814913665}"/>
              </a:ext>
            </a:extLst>
          </p:cNvPr>
          <p:cNvSpPr/>
          <p:nvPr/>
        </p:nvSpPr>
        <p:spPr>
          <a:xfrm>
            <a:off x="5253376" y="464940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80B1A5F2-602D-C747-2AD2-3C7B683C71DF}"/>
              </a:ext>
            </a:extLst>
          </p:cNvPr>
          <p:cNvCxnSpPr>
            <a:cxnSpLocks/>
          </p:cNvCxnSpPr>
          <p:nvPr/>
        </p:nvCxnSpPr>
        <p:spPr>
          <a:xfrm>
            <a:off x="5059003" y="4397579"/>
            <a:ext cx="1745245" cy="796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CA3CB77-C9B9-53B7-9F90-34B0B3E8CC98}"/>
              </a:ext>
            </a:extLst>
          </p:cNvPr>
          <p:cNvSpPr/>
          <p:nvPr/>
        </p:nvSpPr>
        <p:spPr>
          <a:xfrm>
            <a:off x="179198" y="993030"/>
            <a:ext cx="4750838" cy="210568"/>
          </a:xfrm>
          <a:prstGeom prst="rect">
            <a:avLst/>
          </a:prstGeom>
          <a:solidFill>
            <a:srgbClr val="558ED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EAFDB37-749B-5999-8815-9751F7CA74AB}"/>
              </a:ext>
            </a:extLst>
          </p:cNvPr>
          <p:cNvSpPr txBox="1"/>
          <p:nvPr/>
        </p:nvSpPr>
        <p:spPr>
          <a:xfrm>
            <a:off x="133358" y="988566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결제방법선택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C8C1D16-C04D-C2EE-EC09-FD05F3A6858C}"/>
              </a:ext>
            </a:extLst>
          </p:cNvPr>
          <p:cNvSpPr/>
          <p:nvPr/>
        </p:nvSpPr>
        <p:spPr>
          <a:xfrm>
            <a:off x="5436096" y="2504472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 </a:t>
            </a:r>
            <a:r>
              <a:rPr lang="ko-KR" altLang="en-US" sz="800" dirty="0"/>
              <a:t>성인 </a:t>
            </a:r>
            <a:r>
              <a:rPr lang="en-US" altLang="ko-KR" sz="800" dirty="0"/>
              <a:t>1 </a:t>
            </a:r>
            <a:r>
              <a:rPr lang="ko-KR" altLang="en-US" sz="800" dirty="0"/>
              <a:t>아동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pic>
        <p:nvPicPr>
          <p:cNvPr id="157" name="그림 156">
            <a:extLst>
              <a:ext uri="{FF2B5EF4-FFF2-40B4-BE49-F238E27FC236}">
                <a16:creationId xmlns:a16="http://schemas.microsoft.com/office/drawing/2014/main" id="{EFA2320B-1047-C7AC-51D1-CF7BE6ACA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882" y="2718990"/>
            <a:ext cx="68451" cy="26240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CDD9FAD-6063-5A0E-03D3-D4D0A2C85719}"/>
              </a:ext>
            </a:extLst>
          </p:cNvPr>
          <p:cNvSpPr/>
          <p:nvPr/>
        </p:nvSpPr>
        <p:spPr>
          <a:xfrm>
            <a:off x="2110937" y="423084"/>
            <a:ext cx="972000" cy="467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step2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좌석선택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73DA12E-20A6-6DFD-9214-59B91C9D7021}"/>
              </a:ext>
            </a:extLst>
          </p:cNvPr>
          <p:cNvSpPr/>
          <p:nvPr/>
        </p:nvSpPr>
        <p:spPr>
          <a:xfrm>
            <a:off x="311756" y="1742840"/>
            <a:ext cx="78331" cy="76225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C6679E-CE84-89B9-7F05-66F792DCEE7D}"/>
              </a:ext>
            </a:extLst>
          </p:cNvPr>
          <p:cNvSpPr txBox="1"/>
          <p:nvPr/>
        </p:nvSpPr>
        <p:spPr>
          <a:xfrm>
            <a:off x="106024" y="1302830"/>
            <a:ext cx="1146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00B0F0"/>
                </a:solidFill>
              </a:rPr>
              <a:t>결제방법선택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8E336DE-E0B5-8E13-1B06-9EE8B2D1B498}"/>
              </a:ext>
            </a:extLst>
          </p:cNvPr>
          <p:cNvCxnSpPr>
            <a:cxnSpLocks/>
          </p:cNvCxnSpPr>
          <p:nvPr/>
        </p:nvCxnSpPr>
        <p:spPr>
          <a:xfrm>
            <a:off x="342049" y="2541238"/>
            <a:ext cx="4405594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75493D46-84DC-383C-9209-C53ED97C4342}"/>
              </a:ext>
            </a:extLst>
          </p:cNvPr>
          <p:cNvSpPr/>
          <p:nvPr/>
        </p:nvSpPr>
        <p:spPr>
          <a:xfrm>
            <a:off x="311755" y="1990573"/>
            <a:ext cx="78331" cy="7622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6369D0-B4DF-FF66-3BE1-0B2FF68552CF}"/>
              </a:ext>
            </a:extLst>
          </p:cNvPr>
          <p:cNvSpPr txBox="1"/>
          <p:nvPr/>
        </p:nvSpPr>
        <p:spPr>
          <a:xfrm>
            <a:off x="358672" y="1678383"/>
            <a:ext cx="656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카드결제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CF59FC66-3665-078D-87EE-A21EA07610B2}"/>
              </a:ext>
            </a:extLst>
          </p:cNvPr>
          <p:cNvSpPr/>
          <p:nvPr/>
        </p:nvSpPr>
        <p:spPr>
          <a:xfrm>
            <a:off x="305035" y="2273967"/>
            <a:ext cx="78331" cy="7622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4C0A73EE-87C7-97D6-E484-ECCEB7C7A153}"/>
              </a:ext>
            </a:extLst>
          </p:cNvPr>
          <p:cNvSpPr/>
          <p:nvPr/>
        </p:nvSpPr>
        <p:spPr>
          <a:xfrm>
            <a:off x="5458201" y="3625863"/>
            <a:ext cx="1225012" cy="1952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chemeClr val="bg1"/>
                </a:solidFill>
              </a:rPr>
              <a:t>1</a:t>
            </a:r>
            <a:r>
              <a:rPr lang="ko-KR" altLang="en-US" sz="700" dirty="0">
                <a:solidFill>
                  <a:schemeClr val="bg1"/>
                </a:solidFill>
              </a:rPr>
              <a:t>주년 이벤트 쿠폰</a:t>
            </a:r>
          </a:p>
        </p:txBody>
      </p:sp>
      <p:pic>
        <p:nvPicPr>
          <p:cNvPr id="156" name="그림 155">
            <a:extLst>
              <a:ext uri="{FF2B5EF4-FFF2-40B4-BE49-F238E27FC236}">
                <a16:creationId xmlns:a16="http://schemas.microsoft.com/office/drawing/2014/main" id="{5CB02116-2B41-5563-8D8F-B02E4B41B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266" y="3582781"/>
            <a:ext cx="68451" cy="26240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D813BA1-0222-8A61-5B5D-E03D00496A16}"/>
              </a:ext>
            </a:extLst>
          </p:cNvPr>
          <p:cNvSpPr/>
          <p:nvPr/>
        </p:nvSpPr>
        <p:spPr>
          <a:xfrm>
            <a:off x="3089454" y="420513"/>
            <a:ext cx="972000" cy="46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step3</a:t>
            </a:r>
          </a:p>
          <a:p>
            <a:r>
              <a:rPr lang="ko-KR" altLang="en-US" sz="900" b="1" dirty="0">
                <a:solidFill>
                  <a:schemeClr val="bg1"/>
                </a:solidFill>
              </a:rPr>
              <a:t>할인</a:t>
            </a:r>
            <a:r>
              <a:rPr lang="en-US" altLang="ko-KR" sz="900" b="1" dirty="0">
                <a:solidFill>
                  <a:schemeClr val="bg1"/>
                </a:solidFill>
              </a:rPr>
              <a:t>/</a:t>
            </a:r>
            <a:r>
              <a:rPr lang="ko-KR" altLang="en-US" sz="900" b="1" dirty="0">
                <a:solidFill>
                  <a:schemeClr val="bg1"/>
                </a:solidFill>
              </a:rPr>
              <a:t>쿠폰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074E6E-D0D2-4BB5-48F6-B97EE14CFECE}"/>
              </a:ext>
            </a:extLst>
          </p:cNvPr>
          <p:cNvSpPr/>
          <p:nvPr/>
        </p:nvSpPr>
        <p:spPr>
          <a:xfrm>
            <a:off x="4058427" y="422665"/>
            <a:ext cx="972000" cy="46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rgbClr val="00B0F0"/>
                </a:solidFill>
              </a:rPr>
              <a:t>step4</a:t>
            </a:r>
          </a:p>
          <a:p>
            <a:r>
              <a:rPr lang="ko-KR" altLang="en-US" sz="900" b="1" dirty="0">
                <a:solidFill>
                  <a:schemeClr val="tx1"/>
                </a:solidFill>
              </a:rPr>
              <a:t>결제방법 </a:t>
            </a:r>
            <a:r>
              <a:rPr lang="ko-KR" altLang="en-US" sz="900" b="1" dirty="0">
                <a:solidFill>
                  <a:srgbClr val="00B0F0"/>
                </a:solidFill>
              </a:rPr>
              <a:t>∨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3DB7A0-4FF9-EAFB-86FF-18B2BE6483B7}"/>
              </a:ext>
            </a:extLst>
          </p:cNvPr>
          <p:cNvSpPr txBox="1"/>
          <p:nvPr/>
        </p:nvSpPr>
        <p:spPr>
          <a:xfrm>
            <a:off x="356878" y="1938794"/>
            <a:ext cx="656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계좌이체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5E5347D-7733-B2B5-E16F-9CE1A4EDB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66" y="2230243"/>
            <a:ext cx="805824" cy="14545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791B54F-B254-24C2-1F1F-0B8E58B35C55}"/>
              </a:ext>
            </a:extLst>
          </p:cNvPr>
          <p:cNvSpPr txBox="1"/>
          <p:nvPr/>
        </p:nvSpPr>
        <p:spPr>
          <a:xfrm>
            <a:off x="202852" y="2609140"/>
            <a:ext cx="3176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취소 가능 마감시간 </a:t>
            </a:r>
            <a:r>
              <a:rPr lang="en-US" altLang="ko-KR" sz="1000" dirty="0"/>
              <a:t>: 2023</a:t>
            </a:r>
            <a:r>
              <a:rPr lang="ko-KR" altLang="en-US" sz="1000" dirty="0"/>
              <a:t>년 </a:t>
            </a:r>
            <a:r>
              <a:rPr lang="en-US" altLang="ko-KR" sz="1000" dirty="0"/>
              <a:t>03</a:t>
            </a:r>
            <a:r>
              <a:rPr lang="ko-KR" altLang="en-US" sz="1000" dirty="0"/>
              <a:t>월 </a:t>
            </a:r>
            <a:r>
              <a:rPr lang="en-US" altLang="ko-KR" sz="1000" dirty="0"/>
              <a:t>24</a:t>
            </a:r>
            <a:r>
              <a:rPr lang="ko-KR" altLang="en-US" sz="1000" dirty="0"/>
              <a:t>일 </a:t>
            </a:r>
            <a:r>
              <a:rPr lang="en-US" altLang="ko-KR" sz="1000" dirty="0"/>
              <a:t>09:00 </a:t>
            </a:r>
            <a:r>
              <a:rPr lang="ko-KR" altLang="en-US" sz="1000" dirty="0"/>
              <a:t>까지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90D6DB-EF2E-681F-1A80-21D7E3185554}"/>
              </a:ext>
            </a:extLst>
          </p:cNvPr>
          <p:cNvSpPr/>
          <p:nvPr/>
        </p:nvSpPr>
        <p:spPr>
          <a:xfrm>
            <a:off x="273674" y="2900550"/>
            <a:ext cx="4405594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           내용       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          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취소 수수료                   비고       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198B352-1835-9528-E4E5-844F4B1A0580}"/>
              </a:ext>
            </a:extLst>
          </p:cNvPr>
          <p:cNvSpPr/>
          <p:nvPr/>
        </p:nvSpPr>
        <p:spPr>
          <a:xfrm>
            <a:off x="272363" y="3781531"/>
            <a:ext cx="4405594" cy="61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F08731-CD0C-729E-43C7-F175660629F7}"/>
              </a:ext>
            </a:extLst>
          </p:cNvPr>
          <p:cNvSpPr txBox="1"/>
          <p:nvPr/>
        </p:nvSpPr>
        <p:spPr>
          <a:xfrm>
            <a:off x="872193" y="3162353"/>
            <a:ext cx="11466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예매 후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일 이내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FEE4485-343A-6AF1-B0A5-67844A7F02BF}"/>
              </a:ext>
            </a:extLst>
          </p:cNvPr>
          <p:cNvCxnSpPr>
            <a:cxnSpLocks/>
          </p:cNvCxnSpPr>
          <p:nvPr/>
        </p:nvCxnSpPr>
        <p:spPr>
          <a:xfrm flipV="1">
            <a:off x="273674" y="3338652"/>
            <a:ext cx="2885750" cy="13424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82EFFC3-30E3-9BDE-42DE-BF91B646CF6F}"/>
              </a:ext>
            </a:extLst>
          </p:cNvPr>
          <p:cNvSpPr txBox="1"/>
          <p:nvPr/>
        </p:nvSpPr>
        <p:spPr>
          <a:xfrm>
            <a:off x="2210687" y="3153986"/>
            <a:ext cx="8575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없음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DF57645-BF14-8101-3F3F-B1DADB2BD490}"/>
              </a:ext>
            </a:extLst>
          </p:cNvPr>
          <p:cNvSpPr txBox="1"/>
          <p:nvPr/>
        </p:nvSpPr>
        <p:spPr>
          <a:xfrm>
            <a:off x="775325" y="3391994"/>
            <a:ext cx="13380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예매 후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일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~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관람일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일 전까지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145B8D5-9A3C-C342-E169-8127CFFEA615}"/>
              </a:ext>
            </a:extLst>
          </p:cNvPr>
          <p:cNvCxnSpPr>
            <a:cxnSpLocks/>
          </p:cNvCxnSpPr>
          <p:nvPr/>
        </p:nvCxnSpPr>
        <p:spPr>
          <a:xfrm flipV="1">
            <a:off x="272363" y="3560837"/>
            <a:ext cx="2887061" cy="13424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C15DFAA-ED62-7CAD-1F0A-A7F6E878ABFF}"/>
              </a:ext>
            </a:extLst>
          </p:cNvPr>
          <p:cNvSpPr txBox="1"/>
          <p:nvPr/>
        </p:nvSpPr>
        <p:spPr>
          <a:xfrm>
            <a:off x="2209376" y="3376171"/>
            <a:ext cx="8575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없음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2EAD71D-AD1C-C435-50E8-B1B4C3663611}"/>
              </a:ext>
            </a:extLst>
          </p:cNvPr>
          <p:cNvSpPr txBox="1"/>
          <p:nvPr/>
        </p:nvSpPr>
        <p:spPr>
          <a:xfrm>
            <a:off x="2209376" y="3581405"/>
            <a:ext cx="8575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없음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6D8EA31-1E4E-3ED9-DEC3-B6C94428DC16}"/>
              </a:ext>
            </a:extLst>
          </p:cNvPr>
          <p:cNvCxnSpPr>
            <a:cxnSpLocks/>
          </p:cNvCxnSpPr>
          <p:nvPr/>
        </p:nvCxnSpPr>
        <p:spPr>
          <a:xfrm flipH="1" flipV="1">
            <a:off x="3146614" y="2918923"/>
            <a:ext cx="12810" cy="915049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5DB849F-1E3D-10E0-4DD4-A11458D7FCA3}"/>
              </a:ext>
            </a:extLst>
          </p:cNvPr>
          <p:cNvSpPr txBox="1"/>
          <p:nvPr/>
        </p:nvSpPr>
        <p:spPr>
          <a:xfrm>
            <a:off x="770118" y="3606810"/>
            <a:ext cx="13380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관람일 당일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B072AA3-2E12-5881-9DCB-E12AA78B18CE}"/>
              </a:ext>
            </a:extLst>
          </p:cNvPr>
          <p:cNvSpPr/>
          <p:nvPr/>
        </p:nvSpPr>
        <p:spPr>
          <a:xfrm>
            <a:off x="306528" y="4116711"/>
            <a:ext cx="52088" cy="611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42D3BCE-B6CB-D282-5041-B33043DA108A}"/>
              </a:ext>
            </a:extLst>
          </p:cNvPr>
          <p:cNvSpPr txBox="1"/>
          <p:nvPr/>
        </p:nvSpPr>
        <p:spPr>
          <a:xfrm>
            <a:off x="356524" y="4061097"/>
            <a:ext cx="8045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/>
              <a:t>모두 동의합니다</a:t>
            </a:r>
            <a:r>
              <a:rPr lang="en-US" altLang="ko-KR" sz="600" b="1" dirty="0"/>
              <a:t>.</a:t>
            </a:r>
            <a:endParaRPr lang="ko-KR" altLang="en-US" sz="600" b="1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33A7872-3C77-1326-F114-44F6C6183BA8}"/>
              </a:ext>
            </a:extLst>
          </p:cNvPr>
          <p:cNvSpPr/>
          <p:nvPr/>
        </p:nvSpPr>
        <p:spPr>
          <a:xfrm>
            <a:off x="1176527" y="4114029"/>
            <a:ext cx="52088" cy="611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041996F-A82D-4516-FD18-4B43DBBB48F8}"/>
              </a:ext>
            </a:extLst>
          </p:cNvPr>
          <p:cNvSpPr txBox="1"/>
          <p:nvPr/>
        </p:nvSpPr>
        <p:spPr>
          <a:xfrm>
            <a:off x="1226523" y="4058415"/>
            <a:ext cx="25005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/>
              <a:t>개인정보 수집 및 이용에 동의합니다</a:t>
            </a:r>
            <a:r>
              <a:rPr lang="en-US" altLang="ko-KR" sz="600" b="1" dirty="0"/>
              <a:t>. [</a:t>
            </a:r>
            <a:r>
              <a:rPr lang="ko-KR" altLang="en-US" sz="600" b="1" dirty="0"/>
              <a:t>상세보기</a:t>
            </a:r>
            <a:r>
              <a:rPr lang="en-US" altLang="ko-KR" sz="600" b="1" dirty="0"/>
              <a:t>]</a:t>
            </a:r>
            <a:endParaRPr lang="ko-KR" altLang="en-US" sz="600" b="1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3350801-AC10-DED9-8324-6CACF57CB204}"/>
              </a:ext>
            </a:extLst>
          </p:cNvPr>
          <p:cNvSpPr/>
          <p:nvPr/>
        </p:nvSpPr>
        <p:spPr>
          <a:xfrm>
            <a:off x="305290" y="4330060"/>
            <a:ext cx="52088" cy="611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9C4E7E1-89C8-A3F0-63DC-0714090B47E0}"/>
              </a:ext>
            </a:extLst>
          </p:cNvPr>
          <p:cNvSpPr txBox="1"/>
          <p:nvPr/>
        </p:nvSpPr>
        <p:spPr>
          <a:xfrm>
            <a:off x="355286" y="4274446"/>
            <a:ext cx="24807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/>
              <a:t>취소 수수료 및 취소기한을 확인하였으며</a:t>
            </a:r>
            <a:r>
              <a:rPr lang="en-US" altLang="ko-KR" sz="600" b="1" dirty="0"/>
              <a:t>, </a:t>
            </a:r>
            <a:r>
              <a:rPr lang="ko-KR" altLang="en-US" sz="600" b="1" dirty="0"/>
              <a:t>동의합니다</a:t>
            </a:r>
            <a:r>
              <a:rPr lang="en-US" altLang="ko-KR" sz="600" b="1" dirty="0"/>
              <a:t>. [</a:t>
            </a:r>
            <a:r>
              <a:rPr lang="ko-KR" altLang="en-US" sz="600" b="1" dirty="0"/>
              <a:t>상세보기</a:t>
            </a:r>
            <a:r>
              <a:rPr lang="en-US" altLang="ko-KR" sz="600" b="1" dirty="0"/>
              <a:t>]</a:t>
            </a:r>
            <a:endParaRPr lang="ko-KR" altLang="en-US" sz="600" b="1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AA30382-EC5A-0245-D080-CCA92EEDE8C5}"/>
              </a:ext>
            </a:extLst>
          </p:cNvPr>
          <p:cNvSpPr/>
          <p:nvPr/>
        </p:nvSpPr>
        <p:spPr>
          <a:xfrm>
            <a:off x="2861276" y="4341194"/>
            <a:ext cx="52088" cy="611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BCE49F5-4FD2-7A94-EAE8-5E844FCF971A}"/>
              </a:ext>
            </a:extLst>
          </p:cNvPr>
          <p:cNvSpPr txBox="1"/>
          <p:nvPr/>
        </p:nvSpPr>
        <p:spPr>
          <a:xfrm>
            <a:off x="2911272" y="4285580"/>
            <a:ext cx="1857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/>
              <a:t>제</a:t>
            </a:r>
            <a:r>
              <a:rPr lang="en-US" altLang="ko-KR" sz="600" b="1" dirty="0"/>
              <a:t>3</a:t>
            </a:r>
            <a:r>
              <a:rPr lang="ko-KR" altLang="en-US" sz="600" b="1" dirty="0"/>
              <a:t>자 정보제공 내용에 동의합니다</a:t>
            </a:r>
            <a:r>
              <a:rPr lang="en-US" altLang="ko-KR" sz="600" b="1" dirty="0"/>
              <a:t>. [</a:t>
            </a:r>
            <a:r>
              <a:rPr lang="ko-KR" altLang="en-US" sz="600" b="1" dirty="0"/>
              <a:t>상세보기</a:t>
            </a:r>
            <a:r>
              <a:rPr lang="en-US" altLang="ko-KR" sz="600" b="1" dirty="0"/>
              <a:t>]</a:t>
            </a:r>
            <a:endParaRPr lang="ko-KR" altLang="en-US" sz="600" b="1" dirty="0"/>
          </a:p>
        </p:txBody>
      </p:sp>
      <p:sp>
        <p:nvSpPr>
          <p:cNvPr id="227" name="모서리가 둥근 직사각형 123">
            <a:extLst>
              <a:ext uri="{FF2B5EF4-FFF2-40B4-BE49-F238E27FC236}">
                <a16:creationId xmlns:a16="http://schemas.microsoft.com/office/drawing/2014/main" id="{6D259FCB-C9BD-4E32-EC5C-06F1D223A070}"/>
              </a:ext>
            </a:extLst>
          </p:cNvPr>
          <p:cNvSpPr/>
          <p:nvPr/>
        </p:nvSpPr>
        <p:spPr>
          <a:xfrm>
            <a:off x="2671296" y="387260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38528F1-48F5-9715-A860-764BA86388CE}"/>
              </a:ext>
            </a:extLst>
          </p:cNvPr>
          <p:cNvSpPr/>
          <p:nvPr/>
        </p:nvSpPr>
        <p:spPr>
          <a:xfrm>
            <a:off x="3740487" y="4555176"/>
            <a:ext cx="1077226" cy="2125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결제방법선택 완료</a:t>
            </a:r>
          </a:p>
        </p:txBody>
      </p:sp>
      <p:sp>
        <p:nvSpPr>
          <p:cNvPr id="103" name="모서리가 둥근 직사각형 123">
            <a:extLst>
              <a:ext uri="{FF2B5EF4-FFF2-40B4-BE49-F238E27FC236}">
                <a16:creationId xmlns:a16="http://schemas.microsoft.com/office/drawing/2014/main" id="{4E86A539-3D7E-67E1-30E7-CECCC5893524}"/>
              </a:ext>
            </a:extLst>
          </p:cNvPr>
          <p:cNvSpPr/>
          <p:nvPr/>
        </p:nvSpPr>
        <p:spPr>
          <a:xfrm>
            <a:off x="3600705" y="444716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29698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카드결제와 이체 선택 시 출력되는 </a:t>
            </a:r>
            <a:r>
              <a:rPr lang="en-US" altLang="ko-KR" dirty="0"/>
              <a:t>import API</a:t>
            </a:r>
            <a:r>
              <a:rPr lang="ko-KR" altLang="en-US" dirty="0"/>
              <a:t>의 </a:t>
            </a:r>
            <a:r>
              <a:rPr lang="ko-KR" altLang="en-US" dirty="0" err="1"/>
              <a:t>결제창</a:t>
            </a: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결제창</a:t>
            </a:r>
            <a:r>
              <a:rPr lang="en-US" altLang="ko-KR" dirty="0"/>
              <a:t>-</a:t>
            </a:r>
            <a:r>
              <a:rPr lang="en-US" altLang="ko-KR" dirty="0" err="1"/>
              <a:t>importAPI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5A982C9-1190-65F6-EA6C-82CBD91CCF4D}"/>
              </a:ext>
            </a:extLst>
          </p:cNvPr>
          <p:cNvGrpSpPr/>
          <p:nvPr/>
        </p:nvGrpSpPr>
        <p:grpSpPr>
          <a:xfrm>
            <a:off x="95875" y="376191"/>
            <a:ext cx="6714957" cy="4621069"/>
            <a:chOff x="95875" y="376191"/>
            <a:chExt cx="6714957" cy="462106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9D619FD-F0FD-24EA-2088-539806853617}"/>
                </a:ext>
              </a:extLst>
            </p:cNvPr>
            <p:cNvSpPr/>
            <p:nvPr/>
          </p:nvSpPr>
          <p:spPr>
            <a:xfrm>
              <a:off x="95876" y="376191"/>
              <a:ext cx="6688570" cy="4607645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94C66FB-5452-4832-83D6-84B773517CE5}"/>
                </a:ext>
              </a:extLst>
            </p:cNvPr>
            <p:cNvSpPr/>
            <p:nvPr/>
          </p:nvSpPr>
          <p:spPr>
            <a:xfrm>
              <a:off x="95875" y="377286"/>
              <a:ext cx="4934552" cy="51405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F98162D-553A-0A70-1A06-6F184B58774D}"/>
                </a:ext>
              </a:extLst>
            </p:cNvPr>
            <p:cNvGrpSpPr/>
            <p:nvPr/>
          </p:nvGrpSpPr>
          <p:grpSpPr>
            <a:xfrm>
              <a:off x="193676" y="432576"/>
              <a:ext cx="817438" cy="432049"/>
              <a:chOff x="179512" y="411510"/>
              <a:chExt cx="1296144" cy="43204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D6D8573-D727-E11F-0E4F-7B86E75B3537}"/>
                  </a:ext>
                </a:extLst>
              </p:cNvPr>
              <p:cNvSpPr/>
              <p:nvPr/>
            </p:nvSpPr>
            <p:spPr>
              <a:xfrm>
                <a:off x="179512" y="411511"/>
                <a:ext cx="1296144" cy="432048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D2338AC6-E71F-6607-944E-B801E8C99C6D}"/>
                  </a:ext>
                </a:extLst>
              </p:cNvPr>
              <p:cNvCxnSpPr/>
              <p:nvPr/>
            </p:nvCxnSpPr>
            <p:spPr>
              <a:xfrm flipH="1">
                <a:off x="179512" y="411510"/>
                <a:ext cx="1296144" cy="4320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FE7ABB-4B42-2D90-AE07-D0B01BDA4AC3}"/>
                </a:ext>
              </a:extLst>
            </p:cNvPr>
            <p:cNvSpPr txBox="1"/>
            <p:nvPr/>
          </p:nvSpPr>
          <p:spPr>
            <a:xfrm>
              <a:off x="324226" y="492177"/>
              <a:ext cx="605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  <a:ea typeface="+mn-ea"/>
                </a:rPr>
                <a:t>Logo</a:t>
              </a:r>
              <a:endParaRPr lang="ko-KR" altLang="en-US" sz="12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44AECD-B68D-8FAC-27C1-EED8D449F571}"/>
                </a:ext>
              </a:extLst>
            </p:cNvPr>
            <p:cNvSpPr/>
            <p:nvPr/>
          </p:nvSpPr>
          <p:spPr>
            <a:xfrm>
              <a:off x="1141964" y="423934"/>
              <a:ext cx="972000" cy="4674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step1</a:t>
              </a:r>
            </a:p>
            <a:p>
              <a:r>
                <a:rPr lang="ko-KR" altLang="en-US" sz="900" b="1" dirty="0">
                  <a:solidFill>
                    <a:schemeClr val="bg1"/>
                  </a:solidFill>
                </a:rPr>
                <a:t>관람일</a:t>
              </a:r>
              <a:r>
                <a:rPr lang="en-US" altLang="ko-KR" sz="900" b="1" dirty="0">
                  <a:solidFill>
                    <a:schemeClr val="bg1"/>
                  </a:solidFill>
                </a:rPr>
                <a:t>/</a:t>
              </a:r>
              <a:r>
                <a:rPr lang="ko-KR" altLang="en-US" sz="900" b="1" dirty="0" err="1">
                  <a:solidFill>
                    <a:schemeClr val="bg1"/>
                  </a:solidFill>
                </a:rPr>
                <a:t>회차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F30A4E3-1CCF-B980-3DAF-F35A28E6530B}"/>
                </a:ext>
              </a:extLst>
            </p:cNvPr>
            <p:cNvSpPr/>
            <p:nvPr/>
          </p:nvSpPr>
          <p:spPr>
            <a:xfrm>
              <a:off x="5056027" y="376191"/>
              <a:ext cx="1754805" cy="4621069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C0FABB2-A21D-BD47-95D1-AD8A029877DF}"/>
                </a:ext>
              </a:extLst>
            </p:cNvPr>
            <p:cNvGrpSpPr/>
            <p:nvPr/>
          </p:nvGrpSpPr>
          <p:grpSpPr>
            <a:xfrm>
              <a:off x="5135700" y="423875"/>
              <a:ext cx="660436" cy="923740"/>
              <a:chOff x="99752" y="915566"/>
              <a:chExt cx="6708373" cy="2021043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4DB54499-665B-B4B9-AB1E-551FE7A6B7B7}"/>
                  </a:ext>
                </a:extLst>
              </p:cNvPr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60873D52-F91D-682C-4603-997134112388}"/>
                  </a:ext>
                </a:extLst>
              </p:cNvPr>
              <p:cNvCxnSpPr/>
              <p:nvPr/>
            </p:nvCxnSpPr>
            <p:spPr>
              <a:xfrm flipH="1">
                <a:off x="107504" y="915566"/>
                <a:ext cx="6696744" cy="20162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75B021F-C8DC-BC81-C06E-982A0A1E641B}"/>
                </a:ext>
              </a:extLst>
            </p:cNvPr>
            <p:cNvSpPr txBox="1"/>
            <p:nvPr/>
          </p:nvSpPr>
          <p:spPr>
            <a:xfrm>
              <a:off x="5147244" y="726124"/>
              <a:ext cx="659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n-ea"/>
                </a:rPr>
                <a:t>poster</a:t>
              </a:r>
              <a:endParaRPr lang="ko-KR" altLang="en-US" sz="12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BC7A8DC-3DF2-23A6-B3A5-DDA81BC18A82}"/>
                </a:ext>
              </a:extLst>
            </p:cNvPr>
            <p:cNvSpPr/>
            <p:nvPr/>
          </p:nvSpPr>
          <p:spPr>
            <a:xfrm>
              <a:off x="5830161" y="392536"/>
              <a:ext cx="859925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공연 제목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9CC4A4D-9FAA-584A-50C4-9C258F706629}"/>
                </a:ext>
              </a:extLst>
            </p:cNvPr>
            <p:cNvSpPr/>
            <p:nvPr/>
          </p:nvSpPr>
          <p:spPr>
            <a:xfrm>
              <a:off x="5834213" y="696034"/>
              <a:ext cx="859925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공연날짜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37120C8-0BCD-BA47-B4DA-704A12544EA8}"/>
                </a:ext>
              </a:extLst>
            </p:cNvPr>
            <p:cNvSpPr/>
            <p:nvPr/>
          </p:nvSpPr>
          <p:spPr>
            <a:xfrm>
              <a:off x="5841976" y="910901"/>
              <a:ext cx="859925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공연장명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231CE428-0048-164C-86F3-24CBBFBCCA2D}"/>
                </a:ext>
              </a:extLst>
            </p:cNvPr>
            <p:cNvCxnSpPr>
              <a:cxnSpLocks/>
            </p:cNvCxnSpPr>
            <p:nvPr/>
          </p:nvCxnSpPr>
          <p:spPr>
            <a:xfrm>
              <a:off x="5056280" y="1409990"/>
              <a:ext cx="1747968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761804F6-6E21-4A70-4A30-B04E60D841FC}"/>
                </a:ext>
              </a:extLst>
            </p:cNvPr>
            <p:cNvCxnSpPr>
              <a:cxnSpLocks/>
            </p:cNvCxnSpPr>
            <p:nvPr/>
          </p:nvCxnSpPr>
          <p:spPr>
            <a:xfrm>
              <a:off x="5059003" y="3004838"/>
              <a:ext cx="1745245" cy="796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EC0F5A3-916A-F53C-940E-FF5DECF28B82}"/>
                </a:ext>
              </a:extLst>
            </p:cNvPr>
            <p:cNvSpPr/>
            <p:nvPr/>
          </p:nvSpPr>
          <p:spPr>
            <a:xfrm>
              <a:off x="5030425" y="1479989"/>
              <a:ext cx="706276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/>
                <a:t>선택내역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056065F-25C4-E906-0325-AED07C4BE87B}"/>
                </a:ext>
              </a:extLst>
            </p:cNvPr>
            <p:cNvSpPr/>
            <p:nvPr/>
          </p:nvSpPr>
          <p:spPr>
            <a:xfrm>
              <a:off x="5030425" y="1748679"/>
              <a:ext cx="405671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날짜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9D6FA92-738C-A864-0890-E741F1E4D40A}"/>
                </a:ext>
              </a:extLst>
            </p:cNvPr>
            <p:cNvSpPr/>
            <p:nvPr/>
          </p:nvSpPr>
          <p:spPr>
            <a:xfrm>
              <a:off x="5030425" y="1991285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관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A15C661-2F39-C0CA-4324-34C161051998}"/>
                </a:ext>
              </a:extLst>
            </p:cNvPr>
            <p:cNvSpPr/>
            <p:nvPr/>
          </p:nvSpPr>
          <p:spPr>
            <a:xfrm>
              <a:off x="5030425" y="2235782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시간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A92643F-0102-C42F-4012-F5C0EEAC6460}"/>
                </a:ext>
              </a:extLst>
            </p:cNvPr>
            <p:cNvSpPr/>
            <p:nvPr/>
          </p:nvSpPr>
          <p:spPr>
            <a:xfrm>
              <a:off x="5030425" y="2480682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매수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EA143CF-47F8-821A-14C6-ED7D52871DE8}"/>
                </a:ext>
              </a:extLst>
            </p:cNvPr>
            <p:cNvSpPr/>
            <p:nvPr/>
          </p:nvSpPr>
          <p:spPr>
            <a:xfrm>
              <a:off x="5030425" y="2762953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좌석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FDD76230-4644-7527-1E57-6F240D2848CE}"/>
                </a:ext>
              </a:extLst>
            </p:cNvPr>
            <p:cNvSpPr/>
            <p:nvPr/>
          </p:nvSpPr>
          <p:spPr>
            <a:xfrm>
              <a:off x="5476889" y="1779926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2023.03.24 (</a:t>
              </a:r>
              <a:r>
                <a:rPr lang="ko-KR" altLang="en-US" sz="800" dirty="0"/>
                <a:t>금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585D0DE-F145-D108-882E-E2FFE726BD7F}"/>
                </a:ext>
              </a:extLst>
            </p:cNvPr>
            <p:cNvSpPr/>
            <p:nvPr/>
          </p:nvSpPr>
          <p:spPr>
            <a:xfrm>
              <a:off x="5476889" y="2021489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3</a:t>
              </a:r>
              <a:r>
                <a:rPr lang="ko-KR" altLang="en-US" sz="800" dirty="0"/>
                <a:t>관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3F0E063-1FDC-FD50-35FE-43C04741E05D}"/>
                </a:ext>
              </a:extLst>
            </p:cNvPr>
            <p:cNvSpPr/>
            <p:nvPr/>
          </p:nvSpPr>
          <p:spPr>
            <a:xfrm>
              <a:off x="5475314" y="2261018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[1</a:t>
              </a:r>
              <a:r>
                <a:rPr lang="ko-KR" altLang="en-US" sz="800" dirty="0"/>
                <a:t>회</a:t>
              </a:r>
              <a:r>
                <a:rPr lang="en-US" altLang="ko-KR" sz="800" dirty="0"/>
                <a:t>]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19</a:t>
              </a:r>
              <a:r>
                <a:rPr lang="ko-KR" altLang="en-US" sz="800" dirty="0"/>
                <a:t>시</a:t>
              </a:r>
              <a:r>
                <a:rPr lang="en-US" altLang="ko-KR" sz="800" dirty="0"/>
                <a:t>30</a:t>
              </a:r>
              <a:r>
                <a:rPr lang="ko-KR" altLang="en-US" sz="800" dirty="0"/>
                <a:t>분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AEBE10F-BC75-AE38-7E3E-4725F283E1E5}"/>
                </a:ext>
              </a:extLst>
            </p:cNvPr>
            <p:cNvSpPr/>
            <p:nvPr/>
          </p:nvSpPr>
          <p:spPr>
            <a:xfrm>
              <a:off x="5475314" y="2502581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60CAD98A-AE86-9C8F-1BC1-08779A80AF6E}"/>
                </a:ext>
              </a:extLst>
            </p:cNvPr>
            <p:cNvSpPr/>
            <p:nvPr/>
          </p:nvSpPr>
          <p:spPr>
            <a:xfrm>
              <a:off x="5483687" y="2755363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D </a:t>
              </a:r>
              <a:r>
                <a:rPr lang="ko-KR" altLang="en-US" sz="800" dirty="0"/>
                <a:t>열 </a:t>
              </a:r>
              <a:r>
                <a:rPr lang="en-US" altLang="ko-KR" sz="800" dirty="0"/>
                <a:t>2</a:t>
              </a:r>
              <a:r>
                <a:rPr lang="ko-KR" altLang="en-US" sz="800" dirty="0"/>
                <a:t>번</a:t>
              </a:r>
              <a:endParaRPr lang="en-US" altLang="ko-KR" sz="800" dirty="0"/>
            </a:p>
            <a:p>
              <a:r>
                <a:rPr lang="en-US" altLang="ko-KR" sz="800" dirty="0"/>
                <a:t>D </a:t>
              </a:r>
              <a:r>
                <a:rPr lang="ko-KR" altLang="en-US" sz="800" dirty="0"/>
                <a:t>열 </a:t>
              </a:r>
              <a:r>
                <a:rPr lang="en-US" altLang="ko-KR" sz="800" dirty="0"/>
                <a:t>3</a:t>
              </a:r>
              <a:r>
                <a:rPr lang="ko-KR" altLang="en-US" sz="800" dirty="0"/>
                <a:t>번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68F32CC-6295-DF35-6EA1-D52879FB1019}"/>
                </a:ext>
              </a:extLst>
            </p:cNvPr>
            <p:cNvSpPr/>
            <p:nvPr/>
          </p:nvSpPr>
          <p:spPr>
            <a:xfrm>
              <a:off x="5013312" y="3081383"/>
              <a:ext cx="706276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/>
                <a:t>결제내역</a:t>
              </a: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A7C2D1B-A25F-9CDE-15F1-FCE3AD59279C}"/>
                </a:ext>
              </a:extLst>
            </p:cNvPr>
            <p:cNvSpPr/>
            <p:nvPr/>
          </p:nvSpPr>
          <p:spPr>
            <a:xfrm>
              <a:off x="5013312" y="3350073"/>
              <a:ext cx="629072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티켓금액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92A9E86-4D8F-C697-94C5-3639C0AF4658}"/>
                </a:ext>
              </a:extLst>
            </p:cNvPr>
            <p:cNvSpPr/>
            <p:nvPr/>
          </p:nvSpPr>
          <p:spPr>
            <a:xfrm>
              <a:off x="5013312" y="3592679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할인쿠폰</a:t>
              </a: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C8E31AB7-872E-5BEC-06CC-D57696897CBC}"/>
                </a:ext>
              </a:extLst>
            </p:cNvPr>
            <p:cNvSpPr/>
            <p:nvPr/>
          </p:nvSpPr>
          <p:spPr>
            <a:xfrm>
              <a:off x="5013312" y="3837176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할인금액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FD52059-4E02-440E-B394-322E2B247BF8}"/>
                </a:ext>
              </a:extLst>
            </p:cNvPr>
            <p:cNvSpPr/>
            <p:nvPr/>
          </p:nvSpPr>
          <p:spPr>
            <a:xfrm>
              <a:off x="5013312" y="4036356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7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BA577F8F-AA0F-6923-A53F-F1384A4AF5D2}"/>
                </a:ext>
              </a:extLst>
            </p:cNvPr>
            <p:cNvSpPr/>
            <p:nvPr/>
          </p:nvSpPr>
          <p:spPr>
            <a:xfrm>
              <a:off x="5459776" y="3381320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17000</a:t>
              </a:r>
              <a:endParaRPr lang="ko-KR" altLang="en-US" sz="800" dirty="0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1E262D64-D8FF-DB70-7155-326B74F61873}"/>
                </a:ext>
              </a:extLst>
            </p:cNvPr>
            <p:cNvSpPr/>
            <p:nvPr/>
          </p:nvSpPr>
          <p:spPr>
            <a:xfrm>
              <a:off x="5459776" y="3622883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800" dirty="0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FBBEEB09-C018-E753-7FB7-7DA8919C0414}"/>
                </a:ext>
              </a:extLst>
            </p:cNvPr>
            <p:cNvSpPr/>
            <p:nvPr/>
          </p:nvSpPr>
          <p:spPr>
            <a:xfrm>
              <a:off x="5458201" y="3862412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-3400</a:t>
              </a:r>
              <a:endParaRPr lang="ko-KR" altLang="en-US" sz="800" dirty="0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76DC214-44E6-ECDC-7721-CE48744B79D4}"/>
                </a:ext>
              </a:extLst>
            </p:cNvPr>
            <p:cNvSpPr/>
            <p:nvPr/>
          </p:nvSpPr>
          <p:spPr>
            <a:xfrm>
              <a:off x="5458201" y="4103975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A2A624B7-C78B-7F34-C625-E7262477CE95}"/>
                </a:ext>
              </a:extLst>
            </p:cNvPr>
            <p:cNvSpPr/>
            <p:nvPr/>
          </p:nvSpPr>
          <p:spPr>
            <a:xfrm>
              <a:off x="5366450" y="4758314"/>
              <a:ext cx="1077226" cy="21255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다음단계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2DA70008-3178-6028-F9A4-87AC83D97FEF}"/>
                </a:ext>
              </a:extLst>
            </p:cNvPr>
            <p:cNvSpPr/>
            <p:nvPr/>
          </p:nvSpPr>
          <p:spPr>
            <a:xfrm>
              <a:off x="5135699" y="4495264"/>
              <a:ext cx="1572999" cy="2125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85000"/>
                  <a:lumOff val="1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/>
                <a:t>최종 결제금액         </a:t>
              </a:r>
              <a:r>
                <a:rPr lang="en-US" altLang="ko-KR" sz="800" dirty="0"/>
                <a:t>13600</a:t>
              </a:r>
              <a:r>
                <a:rPr lang="ko-KR" altLang="en-US" sz="800" dirty="0"/>
                <a:t>원</a:t>
              </a: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B434959-ED7F-DC58-16B5-47D1A8A3A6D2}"/>
                </a:ext>
              </a:extLst>
            </p:cNvPr>
            <p:cNvSpPr/>
            <p:nvPr/>
          </p:nvSpPr>
          <p:spPr>
            <a:xfrm>
              <a:off x="171448" y="995521"/>
              <a:ext cx="4750838" cy="3842393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80B1A5F2-602D-C747-2AD2-3C7B683C71DF}"/>
                </a:ext>
              </a:extLst>
            </p:cNvPr>
            <p:cNvCxnSpPr>
              <a:cxnSpLocks/>
            </p:cNvCxnSpPr>
            <p:nvPr/>
          </p:nvCxnSpPr>
          <p:spPr>
            <a:xfrm>
              <a:off x="5059003" y="4397579"/>
              <a:ext cx="1745245" cy="796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1CA3CB77-C9B9-53B7-9F90-34B0B3E8CC98}"/>
                </a:ext>
              </a:extLst>
            </p:cNvPr>
            <p:cNvSpPr/>
            <p:nvPr/>
          </p:nvSpPr>
          <p:spPr>
            <a:xfrm>
              <a:off x="179198" y="993030"/>
              <a:ext cx="4750838" cy="210568"/>
            </a:xfrm>
            <a:prstGeom prst="rect">
              <a:avLst/>
            </a:prstGeom>
            <a:solidFill>
              <a:srgbClr val="558ED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6EAFDB37-749B-5999-8815-9751F7CA74AB}"/>
                </a:ext>
              </a:extLst>
            </p:cNvPr>
            <p:cNvSpPr txBox="1"/>
            <p:nvPr/>
          </p:nvSpPr>
          <p:spPr>
            <a:xfrm>
              <a:off x="133358" y="988566"/>
              <a:ext cx="936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/>
                  </a:solidFill>
                </a:rPr>
                <a:t>결제방법선택</a:t>
              </a: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0C8C1D16-C04D-C2EE-EC09-FD05F3A6858C}"/>
                </a:ext>
              </a:extLst>
            </p:cNvPr>
            <p:cNvSpPr/>
            <p:nvPr/>
          </p:nvSpPr>
          <p:spPr>
            <a:xfrm>
              <a:off x="5436096" y="2504472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 </a:t>
              </a:r>
              <a:r>
                <a:rPr lang="ko-KR" altLang="en-US" sz="800" dirty="0"/>
                <a:t>성인 </a:t>
              </a:r>
              <a:r>
                <a:rPr lang="en-US" altLang="ko-KR" sz="800" dirty="0"/>
                <a:t>1 </a:t>
              </a:r>
              <a:r>
                <a:rPr lang="ko-KR" altLang="en-US" sz="800" dirty="0"/>
                <a:t>아동</a:t>
              </a:r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pic>
          <p:nvPicPr>
            <p:cNvPr id="157" name="그림 156">
              <a:extLst>
                <a:ext uri="{FF2B5EF4-FFF2-40B4-BE49-F238E27FC236}">
                  <a16:creationId xmlns:a16="http://schemas.microsoft.com/office/drawing/2014/main" id="{EFA2320B-1047-C7AC-51D1-CF7BE6ACA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882" y="2718990"/>
              <a:ext cx="68451" cy="262402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CDD9FAD-6063-5A0E-03D3-D4D0A2C85719}"/>
                </a:ext>
              </a:extLst>
            </p:cNvPr>
            <p:cNvSpPr/>
            <p:nvPr/>
          </p:nvSpPr>
          <p:spPr>
            <a:xfrm>
              <a:off x="2110937" y="423084"/>
              <a:ext cx="972000" cy="4674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step2</a:t>
              </a:r>
            </a:p>
            <a:p>
              <a:r>
                <a:rPr lang="ko-KR" altLang="en-US" sz="900" b="1" dirty="0">
                  <a:solidFill>
                    <a:schemeClr val="bg1"/>
                  </a:solidFill>
                </a:rPr>
                <a:t>좌석선택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73DA12E-20A6-6DFD-9214-59B91C9D7021}"/>
                </a:ext>
              </a:extLst>
            </p:cNvPr>
            <p:cNvSpPr/>
            <p:nvPr/>
          </p:nvSpPr>
          <p:spPr>
            <a:xfrm>
              <a:off x="311756" y="1742840"/>
              <a:ext cx="78331" cy="76225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C6679E-CE84-89B9-7F05-66F792DCEE7D}"/>
                </a:ext>
              </a:extLst>
            </p:cNvPr>
            <p:cNvSpPr txBox="1"/>
            <p:nvPr/>
          </p:nvSpPr>
          <p:spPr>
            <a:xfrm>
              <a:off x="106024" y="1302830"/>
              <a:ext cx="1146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rgbClr val="00B0F0"/>
                  </a:solidFill>
                </a:rPr>
                <a:t>결제방법선택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8E336DE-E0B5-8E13-1B06-9EE8B2D1B498}"/>
                </a:ext>
              </a:extLst>
            </p:cNvPr>
            <p:cNvCxnSpPr>
              <a:cxnSpLocks/>
            </p:cNvCxnSpPr>
            <p:nvPr/>
          </p:nvCxnSpPr>
          <p:spPr>
            <a:xfrm>
              <a:off x="322914" y="2850191"/>
              <a:ext cx="4405594" cy="0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5493D46-84DC-383C-9209-C53ED97C4342}"/>
                </a:ext>
              </a:extLst>
            </p:cNvPr>
            <p:cNvSpPr/>
            <p:nvPr/>
          </p:nvSpPr>
          <p:spPr>
            <a:xfrm>
              <a:off x="311755" y="1990573"/>
              <a:ext cx="78331" cy="7622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D6369D0-B4DF-FF66-3BE1-0B2FF68552CF}"/>
                </a:ext>
              </a:extLst>
            </p:cNvPr>
            <p:cNvSpPr txBox="1"/>
            <p:nvPr/>
          </p:nvSpPr>
          <p:spPr>
            <a:xfrm>
              <a:off x="358672" y="1678383"/>
              <a:ext cx="6561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</a:rPr>
                <a:t>카드결제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CF59FC66-3665-078D-87EE-A21EA07610B2}"/>
                </a:ext>
              </a:extLst>
            </p:cNvPr>
            <p:cNvSpPr/>
            <p:nvPr/>
          </p:nvSpPr>
          <p:spPr>
            <a:xfrm>
              <a:off x="305035" y="2273967"/>
              <a:ext cx="78331" cy="7622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4C0A73EE-87C7-97D6-E484-ECCEB7C7A153}"/>
                </a:ext>
              </a:extLst>
            </p:cNvPr>
            <p:cNvSpPr/>
            <p:nvPr/>
          </p:nvSpPr>
          <p:spPr>
            <a:xfrm>
              <a:off x="5458201" y="3625863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700" dirty="0">
                  <a:solidFill>
                    <a:schemeClr val="bg1"/>
                  </a:solidFill>
                </a:rPr>
                <a:t>1</a:t>
              </a:r>
              <a:r>
                <a:rPr lang="ko-KR" altLang="en-US" sz="700" dirty="0">
                  <a:solidFill>
                    <a:schemeClr val="bg1"/>
                  </a:solidFill>
                </a:rPr>
                <a:t>주년 이벤트 쿠폰</a:t>
              </a:r>
            </a:p>
          </p:txBody>
        </p:sp>
        <p:pic>
          <p:nvPicPr>
            <p:cNvPr id="156" name="그림 155">
              <a:extLst>
                <a:ext uri="{FF2B5EF4-FFF2-40B4-BE49-F238E27FC236}">
                  <a16:creationId xmlns:a16="http://schemas.microsoft.com/office/drawing/2014/main" id="{5CB02116-2B41-5563-8D8F-B02E4B41B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3266" y="3582781"/>
              <a:ext cx="68451" cy="262402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D813BA1-0222-8A61-5B5D-E03D00496A16}"/>
                </a:ext>
              </a:extLst>
            </p:cNvPr>
            <p:cNvSpPr/>
            <p:nvPr/>
          </p:nvSpPr>
          <p:spPr>
            <a:xfrm>
              <a:off x="3089454" y="420513"/>
              <a:ext cx="972000" cy="46747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step3</a:t>
              </a:r>
            </a:p>
            <a:p>
              <a:r>
                <a:rPr lang="ko-KR" altLang="en-US" sz="900" b="1" dirty="0">
                  <a:solidFill>
                    <a:schemeClr val="bg1"/>
                  </a:solidFill>
                </a:rPr>
                <a:t>할인</a:t>
              </a:r>
              <a:r>
                <a:rPr lang="en-US" altLang="ko-KR" sz="900" b="1" dirty="0">
                  <a:solidFill>
                    <a:schemeClr val="bg1"/>
                  </a:solidFill>
                </a:rPr>
                <a:t>/</a:t>
              </a:r>
              <a:r>
                <a:rPr lang="ko-KR" altLang="en-US" sz="900" b="1" dirty="0">
                  <a:solidFill>
                    <a:schemeClr val="bg1"/>
                  </a:solidFill>
                </a:rPr>
                <a:t>쿠폰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074E6E-D0D2-4BB5-48F6-B97EE14CFECE}"/>
                </a:ext>
              </a:extLst>
            </p:cNvPr>
            <p:cNvSpPr/>
            <p:nvPr/>
          </p:nvSpPr>
          <p:spPr>
            <a:xfrm>
              <a:off x="4058427" y="422665"/>
              <a:ext cx="972000" cy="4674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b="1" dirty="0">
                  <a:solidFill>
                    <a:srgbClr val="00B0F0"/>
                  </a:solidFill>
                </a:rPr>
                <a:t>step4</a:t>
              </a:r>
            </a:p>
            <a:p>
              <a:r>
                <a:rPr lang="ko-KR" altLang="en-US" sz="900" b="1" dirty="0">
                  <a:solidFill>
                    <a:schemeClr val="tx1"/>
                  </a:solidFill>
                </a:rPr>
                <a:t>결제방법 </a:t>
              </a:r>
              <a:r>
                <a:rPr lang="ko-KR" altLang="en-US" sz="900" b="1" dirty="0">
                  <a:solidFill>
                    <a:srgbClr val="00B0F0"/>
                  </a:solidFill>
                </a:rPr>
                <a:t>∨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3DB7A0-4FF9-EAFB-86FF-18B2BE6483B7}"/>
                </a:ext>
              </a:extLst>
            </p:cNvPr>
            <p:cNvSpPr txBox="1"/>
            <p:nvPr/>
          </p:nvSpPr>
          <p:spPr>
            <a:xfrm>
              <a:off x="356878" y="1938794"/>
              <a:ext cx="6561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</a:rPr>
                <a:t>계좌이체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5E5347D-7733-B2B5-E16F-9CE1A4EDB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966" y="2230243"/>
              <a:ext cx="805824" cy="14545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91B54F-B254-24C2-1F1F-0B8E58B35C55}"/>
                </a:ext>
              </a:extLst>
            </p:cNvPr>
            <p:cNvSpPr txBox="1"/>
            <p:nvPr/>
          </p:nvSpPr>
          <p:spPr>
            <a:xfrm>
              <a:off x="183717" y="2918093"/>
              <a:ext cx="31764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취소 가능 마감시간 </a:t>
              </a:r>
              <a:r>
                <a:rPr lang="en-US" altLang="ko-KR" sz="1000" dirty="0"/>
                <a:t>: 2023</a:t>
              </a:r>
              <a:r>
                <a:rPr lang="ko-KR" altLang="en-US" sz="1000" dirty="0"/>
                <a:t>년 </a:t>
              </a:r>
              <a:r>
                <a:rPr lang="en-US" altLang="ko-KR" sz="1000" dirty="0"/>
                <a:t>03</a:t>
              </a:r>
              <a:r>
                <a:rPr lang="ko-KR" altLang="en-US" sz="1000" dirty="0"/>
                <a:t>월 </a:t>
              </a:r>
              <a:r>
                <a:rPr lang="en-US" altLang="ko-KR" sz="1000" dirty="0"/>
                <a:t>24</a:t>
              </a:r>
              <a:r>
                <a:rPr lang="ko-KR" altLang="en-US" sz="1000" dirty="0"/>
                <a:t>일 </a:t>
              </a:r>
              <a:r>
                <a:rPr lang="en-US" altLang="ko-KR" sz="1000" dirty="0"/>
                <a:t>09:00 </a:t>
              </a:r>
              <a:r>
                <a:rPr lang="ko-KR" altLang="en-US" sz="1000" dirty="0"/>
                <a:t>까지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C90D6DB-EF2E-681F-1A80-21D7E3185554}"/>
                </a:ext>
              </a:extLst>
            </p:cNvPr>
            <p:cNvSpPr/>
            <p:nvPr/>
          </p:nvSpPr>
          <p:spPr>
            <a:xfrm>
              <a:off x="254539" y="3209503"/>
              <a:ext cx="440559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          내용       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           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취소 수수료                   비고       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198B352-1835-9528-E4E5-844F4B1A0580}"/>
                </a:ext>
              </a:extLst>
            </p:cNvPr>
            <p:cNvSpPr/>
            <p:nvPr/>
          </p:nvSpPr>
          <p:spPr>
            <a:xfrm>
              <a:off x="253228" y="4090484"/>
              <a:ext cx="4405594" cy="611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CF08731-CD0C-729E-43C7-F175660629F7}"/>
                </a:ext>
              </a:extLst>
            </p:cNvPr>
            <p:cNvSpPr txBox="1"/>
            <p:nvPr/>
          </p:nvSpPr>
          <p:spPr>
            <a:xfrm>
              <a:off x="853058" y="3471306"/>
              <a:ext cx="114669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예매 후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일 이내</a:t>
              </a: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FEE4485-343A-6AF1-B0A5-67844A7F0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39" y="3647605"/>
              <a:ext cx="2885750" cy="13424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82EFFC3-30E3-9BDE-42DE-BF91B646CF6F}"/>
                </a:ext>
              </a:extLst>
            </p:cNvPr>
            <p:cNvSpPr txBox="1"/>
            <p:nvPr/>
          </p:nvSpPr>
          <p:spPr>
            <a:xfrm>
              <a:off x="2191552" y="3462939"/>
              <a:ext cx="85759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없음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DF57645-BF14-8101-3F3F-B1DADB2BD490}"/>
                </a:ext>
              </a:extLst>
            </p:cNvPr>
            <p:cNvSpPr txBox="1"/>
            <p:nvPr/>
          </p:nvSpPr>
          <p:spPr>
            <a:xfrm>
              <a:off x="756190" y="3700947"/>
              <a:ext cx="13380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예매 후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일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~ 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관람일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일 전까지</a:t>
              </a: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9145B8D5-9A3C-C342-E169-8127CFFEA6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228" y="3869790"/>
              <a:ext cx="2887061" cy="13424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C15DFAA-ED62-7CAD-1F0A-A7F6E878ABFF}"/>
                </a:ext>
              </a:extLst>
            </p:cNvPr>
            <p:cNvSpPr txBox="1"/>
            <p:nvPr/>
          </p:nvSpPr>
          <p:spPr>
            <a:xfrm>
              <a:off x="2190241" y="3685124"/>
              <a:ext cx="85759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없음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2EAD71D-AD1C-C435-50E8-B1B4C3663611}"/>
                </a:ext>
              </a:extLst>
            </p:cNvPr>
            <p:cNvSpPr txBox="1"/>
            <p:nvPr/>
          </p:nvSpPr>
          <p:spPr>
            <a:xfrm>
              <a:off x="2190241" y="3890358"/>
              <a:ext cx="85759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없음</a:t>
              </a: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36D8EA31-1E4E-3ED9-DEC3-B6C94428DC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7479" y="3227876"/>
              <a:ext cx="12810" cy="915049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5DB849F-1E3D-10E0-4DD4-A11458D7FCA3}"/>
                </a:ext>
              </a:extLst>
            </p:cNvPr>
            <p:cNvSpPr txBox="1"/>
            <p:nvPr/>
          </p:nvSpPr>
          <p:spPr>
            <a:xfrm>
              <a:off x="750983" y="3915763"/>
              <a:ext cx="13380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관람일 당일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BB072AA3-2E12-5881-9DCB-E12AA78B18CE}"/>
                </a:ext>
              </a:extLst>
            </p:cNvPr>
            <p:cNvSpPr/>
            <p:nvPr/>
          </p:nvSpPr>
          <p:spPr>
            <a:xfrm>
              <a:off x="287393" y="4425664"/>
              <a:ext cx="52088" cy="6118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42D3BCE-B6CB-D282-5041-B33043DA108A}"/>
                </a:ext>
              </a:extLst>
            </p:cNvPr>
            <p:cNvSpPr txBox="1"/>
            <p:nvPr/>
          </p:nvSpPr>
          <p:spPr>
            <a:xfrm>
              <a:off x="337389" y="4370050"/>
              <a:ext cx="804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모두 동의합니다</a:t>
              </a:r>
              <a:r>
                <a:rPr lang="en-US" altLang="ko-KR" sz="600" b="1" dirty="0"/>
                <a:t>.</a:t>
              </a:r>
              <a:endParaRPr lang="ko-KR" altLang="en-US" sz="600" b="1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33A7872-3C77-1326-F114-44F6C6183BA8}"/>
                </a:ext>
              </a:extLst>
            </p:cNvPr>
            <p:cNvSpPr/>
            <p:nvPr/>
          </p:nvSpPr>
          <p:spPr>
            <a:xfrm>
              <a:off x="1157392" y="4422982"/>
              <a:ext cx="52088" cy="6118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041996F-A82D-4516-FD18-4B43DBBB48F8}"/>
                </a:ext>
              </a:extLst>
            </p:cNvPr>
            <p:cNvSpPr txBox="1"/>
            <p:nvPr/>
          </p:nvSpPr>
          <p:spPr>
            <a:xfrm>
              <a:off x="1207388" y="4367368"/>
              <a:ext cx="25005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개인정보 수집 및 이용에 동의합니다</a:t>
              </a:r>
              <a:r>
                <a:rPr lang="en-US" altLang="ko-KR" sz="600" b="1" dirty="0"/>
                <a:t>. [</a:t>
              </a:r>
              <a:r>
                <a:rPr lang="ko-KR" altLang="en-US" sz="600" b="1" dirty="0"/>
                <a:t>상세보기</a:t>
              </a:r>
              <a:r>
                <a:rPr lang="en-US" altLang="ko-KR" sz="600" b="1" dirty="0"/>
                <a:t>]</a:t>
              </a:r>
              <a:endParaRPr lang="ko-KR" altLang="en-US" sz="600" b="1" dirty="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3350801-AC10-DED9-8324-6CACF57CB204}"/>
                </a:ext>
              </a:extLst>
            </p:cNvPr>
            <p:cNvSpPr/>
            <p:nvPr/>
          </p:nvSpPr>
          <p:spPr>
            <a:xfrm>
              <a:off x="286155" y="4639013"/>
              <a:ext cx="52088" cy="6118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9C4E7E1-89C8-A3F0-63DC-0714090B47E0}"/>
                </a:ext>
              </a:extLst>
            </p:cNvPr>
            <p:cNvSpPr txBox="1"/>
            <p:nvPr/>
          </p:nvSpPr>
          <p:spPr>
            <a:xfrm>
              <a:off x="336151" y="4583399"/>
              <a:ext cx="248070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취소 수수료 및 취소기한을 확인하였으며</a:t>
              </a:r>
              <a:r>
                <a:rPr lang="en-US" altLang="ko-KR" sz="600" b="1" dirty="0"/>
                <a:t>, </a:t>
              </a:r>
              <a:r>
                <a:rPr lang="ko-KR" altLang="en-US" sz="600" b="1" dirty="0"/>
                <a:t>동의합니다</a:t>
              </a:r>
              <a:r>
                <a:rPr lang="en-US" altLang="ko-KR" sz="600" b="1" dirty="0"/>
                <a:t>. [</a:t>
              </a:r>
              <a:r>
                <a:rPr lang="ko-KR" altLang="en-US" sz="600" b="1" dirty="0"/>
                <a:t>상세보기</a:t>
              </a:r>
              <a:r>
                <a:rPr lang="en-US" altLang="ko-KR" sz="600" b="1" dirty="0"/>
                <a:t>]</a:t>
              </a:r>
              <a:endParaRPr lang="ko-KR" altLang="en-US" sz="600" b="1" dirty="0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AA30382-EC5A-0245-D080-CCA92EEDE8C5}"/>
                </a:ext>
              </a:extLst>
            </p:cNvPr>
            <p:cNvSpPr/>
            <p:nvPr/>
          </p:nvSpPr>
          <p:spPr>
            <a:xfrm>
              <a:off x="2842141" y="4650147"/>
              <a:ext cx="52088" cy="6118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BCE49F5-4FD2-7A94-EAE8-5E844FCF971A}"/>
                </a:ext>
              </a:extLst>
            </p:cNvPr>
            <p:cNvSpPr txBox="1"/>
            <p:nvPr/>
          </p:nvSpPr>
          <p:spPr>
            <a:xfrm>
              <a:off x="2892137" y="4594533"/>
              <a:ext cx="185703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제</a:t>
              </a:r>
              <a:r>
                <a:rPr lang="en-US" altLang="ko-KR" sz="600" b="1" dirty="0"/>
                <a:t>3</a:t>
              </a:r>
              <a:r>
                <a:rPr lang="ko-KR" altLang="en-US" sz="600" b="1" dirty="0"/>
                <a:t>자 정보제공 내용에 동의합니다</a:t>
              </a:r>
              <a:r>
                <a:rPr lang="en-US" altLang="ko-KR" sz="600" b="1" dirty="0"/>
                <a:t>. [</a:t>
              </a:r>
              <a:r>
                <a:rPr lang="ko-KR" altLang="en-US" sz="600" b="1" dirty="0"/>
                <a:t>상세보기</a:t>
              </a:r>
              <a:r>
                <a:rPr lang="en-US" altLang="ko-KR" sz="600" b="1" dirty="0"/>
                <a:t>]</a:t>
              </a:r>
              <a:endParaRPr lang="ko-KR" altLang="en-US" sz="600" b="1" dirty="0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ACEDFB5B-1DCF-D024-EBEC-0D03BCA2D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73" y="595102"/>
            <a:ext cx="5670713" cy="4171112"/>
          </a:xfrm>
          <a:prstGeom prst="rect">
            <a:avLst/>
          </a:prstGeom>
        </p:spPr>
      </p:pic>
      <p:sp>
        <p:nvSpPr>
          <p:cNvPr id="17" name="모서리가 둥근 직사각형 123">
            <a:extLst>
              <a:ext uri="{FF2B5EF4-FFF2-40B4-BE49-F238E27FC236}">
                <a16:creationId xmlns:a16="http://schemas.microsoft.com/office/drawing/2014/main" id="{B69277B4-97AA-67F8-BAB6-782FDAE17142}"/>
              </a:ext>
            </a:extLst>
          </p:cNvPr>
          <p:cNvSpPr/>
          <p:nvPr/>
        </p:nvSpPr>
        <p:spPr>
          <a:xfrm>
            <a:off x="432224" y="508573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45545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카카오페이 선택 시 출력되는 </a:t>
            </a:r>
            <a:r>
              <a:rPr lang="ko-KR" altLang="en-US" dirty="0" err="1"/>
              <a:t>결제창</a:t>
            </a: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결제창</a:t>
            </a:r>
            <a:r>
              <a:rPr lang="en-US" altLang="ko-KR" dirty="0"/>
              <a:t>-</a:t>
            </a:r>
            <a:r>
              <a:rPr lang="en-US" altLang="ko-KR" dirty="0" err="1"/>
              <a:t>kakaoAPI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5A982C9-1190-65F6-EA6C-82CBD91CCF4D}"/>
              </a:ext>
            </a:extLst>
          </p:cNvPr>
          <p:cNvGrpSpPr/>
          <p:nvPr/>
        </p:nvGrpSpPr>
        <p:grpSpPr>
          <a:xfrm>
            <a:off x="95875" y="376191"/>
            <a:ext cx="6714957" cy="4621069"/>
            <a:chOff x="95875" y="376191"/>
            <a:chExt cx="6714957" cy="462106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9D619FD-F0FD-24EA-2088-539806853617}"/>
                </a:ext>
              </a:extLst>
            </p:cNvPr>
            <p:cNvSpPr/>
            <p:nvPr/>
          </p:nvSpPr>
          <p:spPr>
            <a:xfrm>
              <a:off x="95876" y="376191"/>
              <a:ext cx="6688570" cy="4607645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94C66FB-5452-4832-83D6-84B773517CE5}"/>
                </a:ext>
              </a:extLst>
            </p:cNvPr>
            <p:cNvSpPr/>
            <p:nvPr/>
          </p:nvSpPr>
          <p:spPr>
            <a:xfrm>
              <a:off x="95875" y="377286"/>
              <a:ext cx="4934552" cy="51405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F98162D-553A-0A70-1A06-6F184B58774D}"/>
                </a:ext>
              </a:extLst>
            </p:cNvPr>
            <p:cNvGrpSpPr/>
            <p:nvPr/>
          </p:nvGrpSpPr>
          <p:grpSpPr>
            <a:xfrm>
              <a:off x="193676" y="432576"/>
              <a:ext cx="817438" cy="432049"/>
              <a:chOff x="179512" y="411510"/>
              <a:chExt cx="1296144" cy="43204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D6D8573-D727-E11F-0E4F-7B86E75B3537}"/>
                  </a:ext>
                </a:extLst>
              </p:cNvPr>
              <p:cNvSpPr/>
              <p:nvPr/>
            </p:nvSpPr>
            <p:spPr>
              <a:xfrm>
                <a:off x="179512" y="411511"/>
                <a:ext cx="1296144" cy="432048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D2338AC6-E71F-6607-944E-B801E8C99C6D}"/>
                  </a:ext>
                </a:extLst>
              </p:cNvPr>
              <p:cNvCxnSpPr/>
              <p:nvPr/>
            </p:nvCxnSpPr>
            <p:spPr>
              <a:xfrm flipH="1">
                <a:off x="179512" y="411510"/>
                <a:ext cx="1296144" cy="43204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FE7ABB-4B42-2D90-AE07-D0B01BDA4AC3}"/>
                </a:ext>
              </a:extLst>
            </p:cNvPr>
            <p:cNvSpPr txBox="1"/>
            <p:nvPr/>
          </p:nvSpPr>
          <p:spPr>
            <a:xfrm>
              <a:off x="324226" y="492177"/>
              <a:ext cx="605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  <a:ea typeface="+mn-ea"/>
                </a:rPr>
                <a:t>Logo</a:t>
              </a:r>
              <a:endParaRPr lang="ko-KR" altLang="en-US" sz="12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44AECD-B68D-8FAC-27C1-EED8D449F571}"/>
                </a:ext>
              </a:extLst>
            </p:cNvPr>
            <p:cNvSpPr/>
            <p:nvPr/>
          </p:nvSpPr>
          <p:spPr>
            <a:xfrm>
              <a:off x="1141964" y="423934"/>
              <a:ext cx="972000" cy="4674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step1</a:t>
              </a:r>
            </a:p>
            <a:p>
              <a:r>
                <a:rPr lang="ko-KR" altLang="en-US" sz="900" b="1" dirty="0">
                  <a:solidFill>
                    <a:schemeClr val="bg1"/>
                  </a:solidFill>
                </a:rPr>
                <a:t>관람일</a:t>
              </a:r>
              <a:r>
                <a:rPr lang="en-US" altLang="ko-KR" sz="900" b="1" dirty="0">
                  <a:solidFill>
                    <a:schemeClr val="bg1"/>
                  </a:solidFill>
                </a:rPr>
                <a:t>/</a:t>
              </a:r>
              <a:r>
                <a:rPr lang="ko-KR" altLang="en-US" sz="900" b="1" dirty="0" err="1">
                  <a:solidFill>
                    <a:schemeClr val="bg1"/>
                  </a:solidFill>
                </a:rPr>
                <a:t>회차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F30A4E3-1CCF-B980-3DAF-F35A28E6530B}"/>
                </a:ext>
              </a:extLst>
            </p:cNvPr>
            <p:cNvSpPr/>
            <p:nvPr/>
          </p:nvSpPr>
          <p:spPr>
            <a:xfrm>
              <a:off x="5056027" y="376191"/>
              <a:ext cx="1754805" cy="4621069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C0FABB2-A21D-BD47-95D1-AD8A029877DF}"/>
                </a:ext>
              </a:extLst>
            </p:cNvPr>
            <p:cNvGrpSpPr/>
            <p:nvPr/>
          </p:nvGrpSpPr>
          <p:grpSpPr>
            <a:xfrm>
              <a:off x="5135700" y="423875"/>
              <a:ext cx="660436" cy="923740"/>
              <a:chOff x="99752" y="915566"/>
              <a:chExt cx="6708373" cy="2021043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4DB54499-665B-B4B9-AB1E-551FE7A6B7B7}"/>
                  </a:ext>
                </a:extLst>
              </p:cNvPr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prstClr val="white"/>
                    </a:solidFill>
                    <a:latin typeface="+mn-ea"/>
                    <a:ea typeface="+mn-ea"/>
                  </a:rPr>
                  <a:t>`</a:t>
                </a:r>
                <a:endParaRPr lang="ko-KR" altLang="en-US" b="1" dirty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60873D52-F91D-682C-4603-997134112388}"/>
                  </a:ext>
                </a:extLst>
              </p:cNvPr>
              <p:cNvCxnSpPr/>
              <p:nvPr/>
            </p:nvCxnSpPr>
            <p:spPr>
              <a:xfrm flipH="1">
                <a:off x="107504" y="915566"/>
                <a:ext cx="6696744" cy="201622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75B021F-C8DC-BC81-C06E-982A0A1E641B}"/>
                </a:ext>
              </a:extLst>
            </p:cNvPr>
            <p:cNvSpPr txBox="1"/>
            <p:nvPr/>
          </p:nvSpPr>
          <p:spPr>
            <a:xfrm>
              <a:off x="5147244" y="726124"/>
              <a:ext cx="659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n-ea"/>
                </a:rPr>
                <a:t>poster</a:t>
              </a:r>
              <a:endParaRPr lang="ko-KR" altLang="en-US" sz="12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BC7A8DC-3DF2-23A6-B3A5-DDA81BC18A82}"/>
                </a:ext>
              </a:extLst>
            </p:cNvPr>
            <p:cNvSpPr/>
            <p:nvPr/>
          </p:nvSpPr>
          <p:spPr>
            <a:xfrm>
              <a:off x="5830161" y="392536"/>
              <a:ext cx="859925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공연 제목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9CC4A4D-9FAA-584A-50C4-9C258F706629}"/>
                </a:ext>
              </a:extLst>
            </p:cNvPr>
            <p:cNvSpPr/>
            <p:nvPr/>
          </p:nvSpPr>
          <p:spPr>
            <a:xfrm>
              <a:off x="5834213" y="696034"/>
              <a:ext cx="859925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공연날짜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37120C8-0BCD-BA47-B4DA-704A12544EA8}"/>
                </a:ext>
              </a:extLst>
            </p:cNvPr>
            <p:cNvSpPr/>
            <p:nvPr/>
          </p:nvSpPr>
          <p:spPr>
            <a:xfrm>
              <a:off x="5841976" y="910901"/>
              <a:ext cx="859925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공연장명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231CE428-0048-164C-86F3-24CBBFBCCA2D}"/>
                </a:ext>
              </a:extLst>
            </p:cNvPr>
            <p:cNvCxnSpPr>
              <a:cxnSpLocks/>
            </p:cNvCxnSpPr>
            <p:nvPr/>
          </p:nvCxnSpPr>
          <p:spPr>
            <a:xfrm>
              <a:off x="5056280" y="1409990"/>
              <a:ext cx="1747968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761804F6-6E21-4A70-4A30-B04E60D841FC}"/>
                </a:ext>
              </a:extLst>
            </p:cNvPr>
            <p:cNvCxnSpPr>
              <a:cxnSpLocks/>
            </p:cNvCxnSpPr>
            <p:nvPr/>
          </p:nvCxnSpPr>
          <p:spPr>
            <a:xfrm>
              <a:off x="5059003" y="3004838"/>
              <a:ext cx="1745245" cy="796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EC0F5A3-916A-F53C-940E-FF5DECF28B82}"/>
                </a:ext>
              </a:extLst>
            </p:cNvPr>
            <p:cNvSpPr/>
            <p:nvPr/>
          </p:nvSpPr>
          <p:spPr>
            <a:xfrm>
              <a:off x="5030425" y="1479989"/>
              <a:ext cx="706276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/>
                <a:t>선택내역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056065F-25C4-E906-0325-AED07C4BE87B}"/>
                </a:ext>
              </a:extLst>
            </p:cNvPr>
            <p:cNvSpPr/>
            <p:nvPr/>
          </p:nvSpPr>
          <p:spPr>
            <a:xfrm>
              <a:off x="5030425" y="1748679"/>
              <a:ext cx="405671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날짜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9D6FA92-738C-A864-0890-E741F1E4D40A}"/>
                </a:ext>
              </a:extLst>
            </p:cNvPr>
            <p:cNvSpPr/>
            <p:nvPr/>
          </p:nvSpPr>
          <p:spPr>
            <a:xfrm>
              <a:off x="5030425" y="1991285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관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A15C661-2F39-C0CA-4324-34C161051998}"/>
                </a:ext>
              </a:extLst>
            </p:cNvPr>
            <p:cNvSpPr/>
            <p:nvPr/>
          </p:nvSpPr>
          <p:spPr>
            <a:xfrm>
              <a:off x="5030425" y="2235782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시간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A92643F-0102-C42F-4012-F5C0EEAC6460}"/>
                </a:ext>
              </a:extLst>
            </p:cNvPr>
            <p:cNvSpPr/>
            <p:nvPr/>
          </p:nvSpPr>
          <p:spPr>
            <a:xfrm>
              <a:off x="5030425" y="2480682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매수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EA143CF-47F8-821A-14C6-ED7D52871DE8}"/>
                </a:ext>
              </a:extLst>
            </p:cNvPr>
            <p:cNvSpPr/>
            <p:nvPr/>
          </p:nvSpPr>
          <p:spPr>
            <a:xfrm>
              <a:off x="5030425" y="2762953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좌석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FDD76230-4644-7527-1E57-6F240D2848CE}"/>
                </a:ext>
              </a:extLst>
            </p:cNvPr>
            <p:cNvSpPr/>
            <p:nvPr/>
          </p:nvSpPr>
          <p:spPr>
            <a:xfrm>
              <a:off x="5476889" y="1779926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2023.03.24 (</a:t>
              </a:r>
              <a:r>
                <a:rPr lang="ko-KR" altLang="en-US" sz="800" dirty="0"/>
                <a:t>금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585D0DE-F145-D108-882E-E2FFE726BD7F}"/>
                </a:ext>
              </a:extLst>
            </p:cNvPr>
            <p:cNvSpPr/>
            <p:nvPr/>
          </p:nvSpPr>
          <p:spPr>
            <a:xfrm>
              <a:off x="5476889" y="2021489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3</a:t>
              </a:r>
              <a:r>
                <a:rPr lang="ko-KR" altLang="en-US" sz="800" dirty="0"/>
                <a:t>관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3F0E063-1FDC-FD50-35FE-43C04741E05D}"/>
                </a:ext>
              </a:extLst>
            </p:cNvPr>
            <p:cNvSpPr/>
            <p:nvPr/>
          </p:nvSpPr>
          <p:spPr>
            <a:xfrm>
              <a:off x="5475314" y="2261018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[1</a:t>
              </a:r>
              <a:r>
                <a:rPr lang="ko-KR" altLang="en-US" sz="800" dirty="0"/>
                <a:t>회</a:t>
              </a:r>
              <a:r>
                <a:rPr lang="en-US" altLang="ko-KR" sz="800" dirty="0"/>
                <a:t>]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19</a:t>
              </a:r>
              <a:r>
                <a:rPr lang="ko-KR" altLang="en-US" sz="800" dirty="0"/>
                <a:t>시</a:t>
              </a:r>
              <a:r>
                <a:rPr lang="en-US" altLang="ko-KR" sz="800" dirty="0"/>
                <a:t>30</a:t>
              </a:r>
              <a:r>
                <a:rPr lang="ko-KR" altLang="en-US" sz="800" dirty="0"/>
                <a:t>분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AEBE10F-BC75-AE38-7E3E-4725F283E1E5}"/>
                </a:ext>
              </a:extLst>
            </p:cNvPr>
            <p:cNvSpPr/>
            <p:nvPr/>
          </p:nvSpPr>
          <p:spPr>
            <a:xfrm>
              <a:off x="5475314" y="2502581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60CAD98A-AE86-9C8F-1BC1-08779A80AF6E}"/>
                </a:ext>
              </a:extLst>
            </p:cNvPr>
            <p:cNvSpPr/>
            <p:nvPr/>
          </p:nvSpPr>
          <p:spPr>
            <a:xfrm>
              <a:off x="5483687" y="2755363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D </a:t>
              </a:r>
              <a:r>
                <a:rPr lang="ko-KR" altLang="en-US" sz="800" dirty="0"/>
                <a:t>열 </a:t>
              </a:r>
              <a:r>
                <a:rPr lang="en-US" altLang="ko-KR" sz="800" dirty="0"/>
                <a:t>2</a:t>
              </a:r>
              <a:r>
                <a:rPr lang="ko-KR" altLang="en-US" sz="800" dirty="0"/>
                <a:t>번</a:t>
              </a:r>
              <a:endParaRPr lang="en-US" altLang="ko-KR" sz="800" dirty="0"/>
            </a:p>
            <a:p>
              <a:r>
                <a:rPr lang="en-US" altLang="ko-KR" sz="800" dirty="0"/>
                <a:t>D </a:t>
              </a:r>
              <a:r>
                <a:rPr lang="ko-KR" altLang="en-US" sz="800" dirty="0"/>
                <a:t>열 </a:t>
              </a:r>
              <a:r>
                <a:rPr lang="en-US" altLang="ko-KR" sz="800" dirty="0"/>
                <a:t>3</a:t>
              </a:r>
              <a:r>
                <a:rPr lang="ko-KR" altLang="en-US" sz="800" dirty="0"/>
                <a:t>번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68F32CC-6295-DF35-6EA1-D52879FB1019}"/>
                </a:ext>
              </a:extLst>
            </p:cNvPr>
            <p:cNvSpPr/>
            <p:nvPr/>
          </p:nvSpPr>
          <p:spPr>
            <a:xfrm>
              <a:off x="5013312" y="3081383"/>
              <a:ext cx="706276" cy="242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dirty="0"/>
                <a:t>결제내역</a:t>
              </a: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A7C2D1B-A25F-9CDE-15F1-FCE3AD59279C}"/>
                </a:ext>
              </a:extLst>
            </p:cNvPr>
            <p:cNvSpPr/>
            <p:nvPr/>
          </p:nvSpPr>
          <p:spPr>
            <a:xfrm>
              <a:off x="5013312" y="3350073"/>
              <a:ext cx="629072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티켓금액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92A9E86-4D8F-C697-94C5-3639C0AF4658}"/>
                </a:ext>
              </a:extLst>
            </p:cNvPr>
            <p:cNvSpPr/>
            <p:nvPr/>
          </p:nvSpPr>
          <p:spPr>
            <a:xfrm>
              <a:off x="5013312" y="3592679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할인쿠폰</a:t>
              </a: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C8E31AB7-872E-5BEC-06CC-D57696897CBC}"/>
                </a:ext>
              </a:extLst>
            </p:cNvPr>
            <p:cNvSpPr/>
            <p:nvPr/>
          </p:nvSpPr>
          <p:spPr>
            <a:xfrm>
              <a:off x="5013312" y="3837176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chemeClr val="bg1">
                      <a:lumMod val="50000"/>
                    </a:schemeClr>
                  </a:solidFill>
                </a:rPr>
                <a:t>할인금액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FD52059-4E02-440E-B394-322E2B247BF8}"/>
                </a:ext>
              </a:extLst>
            </p:cNvPr>
            <p:cNvSpPr/>
            <p:nvPr/>
          </p:nvSpPr>
          <p:spPr>
            <a:xfrm>
              <a:off x="5013312" y="4036356"/>
              <a:ext cx="706276" cy="24260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7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BA577F8F-AA0F-6923-A53F-F1384A4AF5D2}"/>
                </a:ext>
              </a:extLst>
            </p:cNvPr>
            <p:cNvSpPr/>
            <p:nvPr/>
          </p:nvSpPr>
          <p:spPr>
            <a:xfrm>
              <a:off x="5459776" y="3381320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17000</a:t>
              </a:r>
              <a:endParaRPr lang="ko-KR" altLang="en-US" sz="800" dirty="0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1E262D64-D8FF-DB70-7155-326B74F61873}"/>
                </a:ext>
              </a:extLst>
            </p:cNvPr>
            <p:cNvSpPr/>
            <p:nvPr/>
          </p:nvSpPr>
          <p:spPr>
            <a:xfrm>
              <a:off x="5459776" y="3622883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800" dirty="0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FBBEEB09-C018-E753-7FB7-7DA8919C0414}"/>
                </a:ext>
              </a:extLst>
            </p:cNvPr>
            <p:cNvSpPr/>
            <p:nvPr/>
          </p:nvSpPr>
          <p:spPr>
            <a:xfrm>
              <a:off x="5458201" y="3862412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-3400</a:t>
              </a:r>
              <a:endParaRPr lang="ko-KR" altLang="en-US" sz="800" dirty="0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76DC214-44E6-ECDC-7721-CE48744B79D4}"/>
                </a:ext>
              </a:extLst>
            </p:cNvPr>
            <p:cNvSpPr/>
            <p:nvPr/>
          </p:nvSpPr>
          <p:spPr>
            <a:xfrm>
              <a:off x="5458201" y="4103975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A2A624B7-C78B-7F34-C625-E7262477CE95}"/>
                </a:ext>
              </a:extLst>
            </p:cNvPr>
            <p:cNvSpPr/>
            <p:nvPr/>
          </p:nvSpPr>
          <p:spPr>
            <a:xfrm>
              <a:off x="5366450" y="4758314"/>
              <a:ext cx="1077226" cy="21255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다음단계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2DA70008-3178-6028-F9A4-87AC83D97FEF}"/>
                </a:ext>
              </a:extLst>
            </p:cNvPr>
            <p:cNvSpPr/>
            <p:nvPr/>
          </p:nvSpPr>
          <p:spPr>
            <a:xfrm>
              <a:off x="5135699" y="4495264"/>
              <a:ext cx="1572999" cy="2125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85000"/>
                  <a:lumOff val="1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/>
                <a:t>최종 결제금액         </a:t>
              </a:r>
              <a:r>
                <a:rPr lang="en-US" altLang="ko-KR" sz="800" dirty="0"/>
                <a:t>13600</a:t>
              </a:r>
              <a:r>
                <a:rPr lang="ko-KR" altLang="en-US" sz="800" dirty="0"/>
                <a:t>원</a:t>
              </a: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B434959-ED7F-DC58-16B5-47D1A8A3A6D2}"/>
                </a:ext>
              </a:extLst>
            </p:cNvPr>
            <p:cNvSpPr/>
            <p:nvPr/>
          </p:nvSpPr>
          <p:spPr>
            <a:xfrm>
              <a:off x="171448" y="995521"/>
              <a:ext cx="4750838" cy="3842393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80B1A5F2-602D-C747-2AD2-3C7B683C71DF}"/>
                </a:ext>
              </a:extLst>
            </p:cNvPr>
            <p:cNvCxnSpPr>
              <a:cxnSpLocks/>
            </p:cNvCxnSpPr>
            <p:nvPr/>
          </p:nvCxnSpPr>
          <p:spPr>
            <a:xfrm>
              <a:off x="5059003" y="4397579"/>
              <a:ext cx="1745245" cy="796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1CA3CB77-C9B9-53B7-9F90-34B0B3E8CC98}"/>
                </a:ext>
              </a:extLst>
            </p:cNvPr>
            <p:cNvSpPr/>
            <p:nvPr/>
          </p:nvSpPr>
          <p:spPr>
            <a:xfrm>
              <a:off x="179198" y="993030"/>
              <a:ext cx="4750838" cy="210568"/>
            </a:xfrm>
            <a:prstGeom prst="rect">
              <a:avLst/>
            </a:prstGeom>
            <a:solidFill>
              <a:srgbClr val="558ED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6EAFDB37-749B-5999-8815-9751F7CA74AB}"/>
                </a:ext>
              </a:extLst>
            </p:cNvPr>
            <p:cNvSpPr txBox="1"/>
            <p:nvPr/>
          </p:nvSpPr>
          <p:spPr>
            <a:xfrm>
              <a:off x="133358" y="988566"/>
              <a:ext cx="9361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/>
                  </a:solidFill>
                </a:rPr>
                <a:t>결제방법선택</a:t>
              </a: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0C8C1D16-C04D-C2EE-EC09-FD05F3A6858C}"/>
                </a:ext>
              </a:extLst>
            </p:cNvPr>
            <p:cNvSpPr/>
            <p:nvPr/>
          </p:nvSpPr>
          <p:spPr>
            <a:xfrm>
              <a:off x="5436096" y="2504472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/>
                <a:t> </a:t>
              </a:r>
              <a:r>
                <a:rPr lang="ko-KR" altLang="en-US" sz="800" dirty="0"/>
                <a:t>성인 </a:t>
              </a:r>
              <a:r>
                <a:rPr lang="en-US" altLang="ko-KR" sz="800" dirty="0"/>
                <a:t>1 </a:t>
              </a:r>
              <a:r>
                <a:rPr lang="ko-KR" altLang="en-US" sz="800" dirty="0"/>
                <a:t>아동</a:t>
              </a:r>
              <a:r>
                <a:rPr lang="en-US" altLang="ko-KR" sz="800" dirty="0"/>
                <a:t>1</a:t>
              </a:r>
              <a:endParaRPr lang="ko-KR" altLang="en-US" sz="800" dirty="0"/>
            </a:p>
          </p:txBody>
        </p:sp>
        <p:pic>
          <p:nvPicPr>
            <p:cNvPr id="157" name="그림 156">
              <a:extLst>
                <a:ext uri="{FF2B5EF4-FFF2-40B4-BE49-F238E27FC236}">
                  <a16:creationId xmlns:a16="http://schemas.microsoft.com/office/drawing/2014/main" id="{EFA2320B-1047-C7AC-51D1-CF7BE6ACA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882" y="2718990"/>
              <a:ext cx="68451" cy="262402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CDD9FAD-6063-5A0E-03D3-D4D0A2C85719}"/>
                </a:ext>
              </a:extLst>
            </p:cNvPr>
            <p:cNvSpPr/>
            <p:nvPr/>
          </p:nvSpPr>
          <p:spPr>
            <a:xfrm>
              <a:off x="2110937" y="423084"/>
              <a:ext cx="972000" cy="4674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step2</a:t>
              </a:r>
            </a:p>
            <a:p>
              <a:r>
                <a:rPr lang="ko-KR" altLang="en-US" sz="900" b="1" dirty="0">
                  <a:solidFill>
                    <a:schemeClr val="bg1"/>
                  </a:solidFill>
                </a:rPr>
                <a:t>좌석선택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73DA12E-20A6-6DFD-9214-59B91C9D7021}"/>
                </a:ext>
              </a:extLst>
            </p:cNvPr>
            <p:cNvSpPr/>
            <p:nvPr/>
          </p:nvSpPr>
          <p:spPr>
            <a:xfrm>
              <a:off x="311756" y="1742840"/>
              <a:ext cx="78331" cy="7622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C6679E-CE84-89B9-7F05-66F792DCEE7D}"/>
                </a:ext>
              </a:extLst>
            </p:cNvPr>
            <p:cNvSpPr txBox="1"/>
            <p:nvPr/>
          </p:nvSpPr>
          <p:spPr>
            <a:xfrm>
              <a:off x="106024" y="1302830"/>
              <a:ext cx="1146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rgbClr val="00B0F0"/>
                  </a:solidFill>
                </a:rPr>
                <a:t>결제방법선택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8E336DE-E0B5-8E13-1B06-9EE8B2D1B498}"/>
                </a:ext>
              </a:extLst>
            </p:cNvPr>
            <p:cNvCxnSpPr>
              <a:cxnSpLocks/>
            </p:cNvCxnSpPr>
            <p:nvPr/>
          </p:nvCxnSpPr>
          <p:spPr>
            <a:xfrm>
              <a:off x="322914" y="2850191"/>
              <a:ext cx="4405594" cy="0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5493D46-84DC-383C-9209-C53ED97C4342}"/>
                </a:ext>
              </a:extLst>
            </p:cNvPr>
            <p:cNvSpPr/>
            <p:nvPr/>
          </p:nvSpPr>
          <p:spPr>
            <a:xfrm>
              <a:off x="311755" y="1990573"/>
              <a:ext cx="78331" cy="7622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D6369D0-B4DF-FF66-3BE1-0B2FF68552CF}"/>
                </a:ext>
              </a:extLst>
            </p:cNvPr>
            <p:cNvSpPr txBox="1"/>
            <p:nvPr/>
          </p:nvSpPr>
          <p:spPr>
            <a:xfrm>
              <a:off x="358672" y="1678383"/>
              <a:ext cx="6561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</a:rPr>
                <a:t>카드결제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CF59FC66-3665-078D-87EE-A21EA07610B2}"/>
                </a:ext>
              </a:extLst>
            </p:cNvPr>
            <p:cNvSpPr/>
            <p:nvPr/>
          </p:nvSpPr>
          <p:spPr>
            <a:xfrm>
              <a:off x="305035" y="2273967"/>
              <a:ext cx="78331" cy="76225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4C0A73EE-87C7-97D6-E484-ECCEB7C7A153}"/>
                </a:ext>
              </a:extLst>
            </p:cNvPr>
            <p:cNvSpPr/>
            <p:nvPr/>
          </p:nvSpPr>
          <p:spPr>
            <a:xfrm>
              <a:off x="5458201" y="3625863"/>
              <a:ext cx="1225012" cy="1952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700" dirty="0">
                  <a:solidFill>
                    <a:schemeClr val="bg1"/>
                  </a:solidFill>
                </a:rPr>
                <a:t>1</a:t>
              </a:r>
              <a:r>
                <a:rPr lang="ko-KR" altLang="en-US" sz="700" dirty="0">
                  <a:solidFill>
                    <a:schemeClr val="bg1"/>
                  </a:solidFill>
                </a:rPr>
                <a:t>주년 이벤트 쿠폰</a:t>
              </a:r>
            </a:p>
          </p:txBody>
        </p:sp>
        <p:pic>
          <p:nvPicPr>
            <p:cNvPr id="156" name="그림 155">
              <a:extLst>
                <a:ext uri="{FF2B5EF4-FFF2-40B4-BE49-F238E27FC236}">
                  <a16:creationId xmlns:a16="http://schemas.microsoft.com/office/drawing/2014/main" id="{5CB02116-2B41-5563-8D8F-B02E4B41B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3266" y="3582781"/>
              <a:ext cx="68451" cy="262402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D813BA1-0222-8A61-5B5D-E03D00496A16}"/>
                </a:ext>
              </a:extLst>
            </p:cNvPr>
            <p:cNvSpPr/>
            <p:nvPr/>
          </p:nvSpPr>
          <p:spPr>
            <a:xfrm>
              <a:off x="3089454" y="420513"/>
              <a:ext cx="972000" cy="46747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step3</a:t>
              </a:r>
            </a:p>
            <a:p>
              <a:r>
                <a:rPr lang="ko-KR" altLang="en-US" sz="900" b="1" dirty="0">
                  <a:solidFill>
                    <a:schemeClr val="bg1"/>
                  </a:solidFill>
                </a:rPr>
                <a:t>할인</a:t>
              </a:r>
              <a:r>
                <a:rPr lang="en-US" altLang="ko-KR" sz="900" b="1" dirty="0">
                  <a:solidFill>
                    <a:schemeClr val="bg1"/>
                  </a:solidFill>
                </a:rPr>
                <a:t>/</a:t>
              </a:r>
              <a:r>
                <a:rPr lang="ko-KR" altLang="en-US" sz="900" b="1" dirty="0">
                  <a:solidFill>
                    <a:schemeClr val="bg1"/>
                  </a:solidFill>
                </a:rPr>
                <a:t>쿠폰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074E6E-D0D2-4BB5-48F6-B97EE14CFECE}"/>
                </a:ext>
              </a:extLst>
            </p:cNvPr>
            <p:cNvSpPr/>
            <p:nvPr/>
          </p:nvSpPr>
          <p:spPr>
            <a:xfrm>
              <a:off x="4058427" y="422665"/>
              <a:ext cx="972000" cy="4674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b="1" dirty="0">
                  <a:solidFill>
                    <a:srgbClr val="00B0F0"/>
                  </a:solidFill>
                </a:rPr>
                <a:t>step4</a:t>
              </a:r>
            </a:p>
            <a:p>
              <a:r>
                <a:rPr lang="ko-KR" altLang="en-US" sz="900" b="1" dirty="0">
                  <a:solidFill>
                    <a:schemeClr val="tx1"/>
                  </a:solidFill>
                </a:rPr>
                <a:t>결제방법 </a:t>
              </a:r>
              <a:r>
                <a:rPr lang="ko-KR" altLang="en-US" sz="900" b="1" dirty="0">
                  <a:solidFill>
                    <a:srgbClr val="00B0F0"/>
                  </a:solidFill>
                </a:rPr>
                <a:t>∨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3DB7A0-4FF9-EAFB-86FF-18B2BE6483B7}"/>
                </a:ext>
              </a:extLst>
            </p:cNvPr>
            <p:cNvSpPr txBox="1"/>
            <p:nvPr/>
          </p:nvSpPr>
          <p:spPr>
            <a:xfrm>
              <a:off x="356878" y="1938794"/>
              <a:ext cx="6561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</a:rPr>
                <a:t>계좌이체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5E5347D-7733-B2B5-E16F-9CE1A4EDB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966" y="2230243"/>
              <a:ext cx="805824" cy="14545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91B54F-B254-24C2-1F1F-0B8E58B35C55}"/>
                </a:ext>
              </a:extLst>
            </p:cNvPr>
            <p:cNvSpPr txBox="1"/>
            <p:nvPr/>
          </p:nvSpPr>
          <p:spPr>
            <a:xfrm>
              <a:off x="183717" y="2918093"/>
              <a:ext cx="31764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취소 가능 마감시간 </a:t>
              </a:r>
              <a:r>
                <a:rPr lang="en-US" altLang="ko-KR" sz="1000" dirty="0"/>
                <a:t>: 2023</a:t>
              </a:r>
              <a:r>
                <a:rPr lang="ko-KR" altLang="en-US" sz="1000" dirty="0"/>
                <a:t>년 </a:t>
              </a:r>
              <a:r>
                <a:rPr lang="en-US" altLang="ko-KR" sz="1000" dirty="0"/>
                <a:t>03</a:t>
              </a:r>
              <a:r>
                <a:rPr lang="ko-KR" altLang="en-US" sz="1000" dirty="0"/>
                <a:t>월 </a:t>
              </a:r>
              <a:r>
                <a:rPr lang="en-US" altLang="ko-KR" sz="1000" dirty="0"/>
                <a:t>24</a:t>
              </a:r>
              <a:r>
                <a:rPr lang="ko-KR" altLang="en-US" sz="1000" dirty="0"/>
                <a:t>일 </a:t>
              </a:r>
              <a:r>
                <a:rPr lang="en-US" altLang="ko-KR" sz="1000" dirty="0"/>
                <a:t>09:00 </a:t>
              </a:r>
              <a:r>
                <a:rPr lang="ko-KR" altLang="en-US" sz="1000" dirty="0"/>
                <a:t>까지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C90D6DB-EF2E-681F-1A80-21D7E3185554}"/>
                </a:ext>
              </a:extLst>
            </p:cNvPr>
            <p:cNvSpPr/>
            <p:nvPr/>
          </p:nvSpPr>
          <p:spPr>
            <a:xfrm>
              <a:off x="254539" y="3209503"/>
              <a:ext cx="4405594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           내용       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           </a:t>
              </a:r>
              <a:r>
                <a:rPr lang="ko-KR" altLang="en-US" sz="900" dirty="0">
                  <a:solidFill>
                    <a:schemeClr val="bg1">
                      <a:lumMod val="65000"/>
                    </a:schemeClr>
                  </a:solidFill>
                </a:rPr>
                <a:t>취소 수수료                   비고       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198B352-1835-9528-E4E5-844F4B1A0580}"/>
                </a:ext>
              </a:extLst>
            </p:cNvPr>
            <p:cNvSpPr/>
            <p:nvPr/>
          </p:nvSpPr>
          <p:spPr>
            <a:xfrm>
              <a:off x="253228" y="4090484"/>
              <a:ext cx="4405594" cy="611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CF08731-CD0C-729E-43C7-F175660629F7}"/>
                </a:ext>
              </a:extLst>
            </p:cNvPr>
            <p:cNvSpPr txBox="1"/>
            <p:nvPr/>
          </p:nvSpPr>
          <p:spPr>
            <a:xfrm>
              <a:off x="853058" y="3471306"/>
              <a:ext cx="114669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예매 후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일 이내</a:t>
              </a: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FEE4485-343A-6AF1-B0A5-67844A7F0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39" y="3647605"/>
              <a:ext cx="2885750" cy="13424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82EFFC3-30E3-9BDE-42DE-BF91B646CF6F}"/>
                </a:ext>
              </a:extLst>
            </p:cNvPr>
            <p:cNvSpPr txBox="1"/>
            <p:nvPr/>
          </p:nvSpPr>
          <p:spPr>
            <a:xfrm>
              <a:off x="2191552" y="3462939"/>
              <a:ext cx="85759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없음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DF57645-BF14-8101-3F3F-B1DADB2BD490}"/>
                </a:ext>
              </a:extLst>
            </p:cNvPr>
            <p:cNvSpPr txBox="1"/>
            <p:nvPr/>
          </p:nvSpPr>
          <p:spPr>
            <a:xfrm>
              <a:off x="756190" y="3700947"/>
              <a:ext cx="13380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예매 후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일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~ 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관람일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일 전까지</a:t>
              </a: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9145B8D5-9A3C-C342-E169-8127CFFEA6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228" y="3869790"/>
              <a:ext cx="2887061" cy="13424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C15DFAA-ED62-7CAD-1F0A-A7F6E878ABFF}"/>
                </a:ext>
              </a:extLst>
            </p:cNvPr>
            <p:cNvSpPr txBox="1"/>
            <p:nvPr/>
          </p:nvSpPr>
          <p:spPr>
            <a:xfrm>
              <a:off x="2190241" y="3685124"/>
              <a:ext cx="85759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없음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2EAD71D-AD1C-C435-50E8-B1B4C3663611}"/>
                </a:ext>
              </a:extLst>
            </p:cNvPr>
            <p:cNvSpPr txBox="1"/>
            <p:nvPr/>
          </p:nvSpPr>
          <p:spPr>
            <a:xfrm>
              <a:off x="2190241" y="3890358"/>
              <a:ext cx="85759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없음</a:t>
              </a: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36D8EA31-1E4E-3ED9-DEC3-B6C94428DC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7479" y="3227876"/>
              <a:ext cx="12810" cy="915049"/>
            </a:xfrm>
            <a:prstGeom prst="line">
              <a:avLst/>
            </a:prstGeom>
            <a:ln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5DB849F-1E3D-10E0-4DD4-A11458D7FCA3}"/>
                </a:ext>
              </a:extLst>
            </p:cNvPr>
            <p:cNvSpPr txBox="1"/>
            <p:nvPr/>
          </p:nvSpPr>
          <p:spPr>
            <a:xfrm>
              <a:off x="750983" y="3915763"/>
              <a:ext cx="13380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관람일 당일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BB072AA3-2E12-5881-9DCB-E12AA78B18CE}"/>
                </a:ext>
              </a:extLst>
            </p:cNvPr>
            <p:cNvSpPr/>
            <p:nvPr/>
          </p:nvSpPr>
          <p:spPr>
            <a:xfrm>
              <a:off x="287393" y="4425664"/>
              <a:ext cx="52088" cy="6118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42D3BCE-B6CB-D282-5041-B33043DA108A}"/>
                </a:ext>
              </a:extLst>
            </p:cNvPr>
            <p:cNvSpPr txBox="1"/>
            <p:nvPr/>
          </p:nvSpPr>
          <p:spPr>
            <a:xfrm>
              <a:off x="337389" y="4370050"/>
              <a:ext cx="8045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모두 동의합니다</a:t>
              </a:r>
              <a:r>
                <a:rPr lang="en-US" altLang="ko-KR" sz="600" b="1" dirty="0"/>
                <a:t>.</a:t>
              </a:r>
              <a:endParaRPr lang="ko-KR" altLang="en-US" sz="600" b="1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33A7872-3C77-1326-F114-44F6C6183BA8}"/>
                </a:ext>
              </a:extLst>
            </p:cNvPr>
            <p:cNvSpPr/>
            <p:nvPr/>
          </p:nvSpPr>
          <p:spPr>
            <a:xfrm>
              <a:off x="1157392" y="4422982"/>
              <a:ext cx="52088" cy="6118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041996F-A82D-4516-FD18-4B43DBBB48F8}"/>
                </a:ext>
              </a:extLst>
            </p:cNvPr>
            <p:cNvSpPr txBox="1"/>
            <p:nvPr/>
          </p:nvSpPr>
          <p:spPr>
            <a:xfrm>
              <a:off x="1207388" y="4367368"/>
              <a:ext cx="25005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개인정보 수집 및 이용에 동의합니다</a:t>
              </a:r>
              <a:r>
                <a:rPr lang="en-US" altLang="ko-KR" sz="600" b="1" dirty="0"/>
                <a:t>. [</a:t>
              </a:r>
              <a:r>
                <a:rPr lang="ko-KR" altLang="en-US" sz="600" b="1" dirty="0"/>
                <a:t>상세보기</a:t>
              </a:r>
              <a:r>
                <a:rPr lang="en-US" altLang="ko-KR" sz="600" b="1" dirty="0"/>
                <a:t>]</a:t>
              </a:r>
              <a:endParaRPr lang="ko-KR" altLang="en-US" sz="600" b="1" dirty="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3350801-AC10-DED9-8324-6CACF57CB204}"/>
                </a:ext>
              </a:extLst>
            </p:cNvPr>
            <p:cNvSpPr/>
            <p:nvPr/>
          </p:nvSpPr>
          <p:spPr>
            <a:xfrm>
              <a:off x="286155" y="4639013"/>
              <a:ext cx="52088" cy="6118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9C4E7E1-89C8-A3F0-63DC-0714090B47E0}"/>
                </a:ext>
              </a:extLst>
            </p:cNvPr>
            <p:cNvSpPr txBox="1"/>
            <p:nvPr/>
          </p:nvSpPr>
          <p:spPr>
            <a:xfrm>
              <a:off x="336151" y="4583399"/>
              <a:ext cx="248070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취소 수수료 및 취소기한을 확인하였으며</a:t>
              </a:r>
              <a:r>
                <a:rPr lang="en-US" altLang="ko-KR" sz="600" b="1" dirty="0"/>
                <a:t>, </a:t>
              </a:r>
              <a:r>
                <a:rPr lang="ko-KR" altLang="en-US" sz="600" b="1" dirty="0"/>
                <a:t>동의합니다</a:t>
              </a:r>
              <a:r>
                <a:rPr lang="en-US" altLang="ko-KR" sz="600" b="1" dirty="0"/>
                <a:t>. [</a:t>
              </a:r>
              <a:r>
                <a:rPr lang="ko-KR" altLang="en-US" sz="600" b="1" dirty="0"/>
                <a:t>상세보기</a:t>
              </a:r>
              <a:r>
                <a:rPr lang="en-US" altLang="ko-KR" sz="600" b="1" dirty="0"/>
                <a:t>]</a:t>
              </a:r>
              <a:endParaRPr lang="ko-KR" altLang="en-US" sz="600" b="1" dirty="0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AA30382-EC5A-0245-D080-CCA92EEDE8C5}"/>
                </a:ext>
              </a:extLst>
            </p:cNvPr>
            <p:cNvSpPr/>
            <p:nvPr/>
          </p:nvSpPr>
          <p:spPr>
            <a:xfrm>
              <a:off x="2842141" y="4650147"/>
              <a:ext cx="52088" cy="6118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BCE49F5-4FD2-7A94-EAE8-5E844FCF971A}"/>
                </a:ext>
              </a:extLst>
            </p:cNvPr>
            <p:cNvSpPr txBox="1"/>
            <p:nvPr/>
          </p:nvSpPr>
          <p:spPr>
            <a:xfrm>
              <a:off x="2892137" y="4594533"/>
              <a:ext cx="185703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제</a:t>
              </a:r>
              <a:r>
                <a:rPr lang="en-US" altLang="ko-KR" sz="600" b="1" dirty="0"/>
                <a:t>3</a:t>
              </a:r>
              <a:r>
                <a:rPr lang="ko-KR" altLang="en-US" sz="600" b="1" dirty="0"/>
                <a:t>자 정보제공 내용에 동의합니다</a:t>
              </a:r>
              <a:r>
                <a:rPr lang="en-US" altLang="ko-KR" sz="600" b="1" dirty="0"/>
                <a:t>. [</a:t>
              </a:r>
              <a:r>
                <a:rPr lang="ko-KR" altLang="en-US" sz="600" b="1" dirty="0"/>
                <a:t>상세보기</a:t>
              </a:r>
              <a:r>
                <a:rPr lang="en-US" altLang="ko-KR" sz="600" b="1" dirty="0"/>
                <a:t>]</a:t>
              </a:r>
              <a:endParaRPr lang="ko-KR" altLang="en-US" sz="600" b="1" dirty="0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73A6631A-67AE-1BE9-24EA-D4D910714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762" y="1498844"/>
            <a:ext cx="1806097" cy="2232853"/>
          </a:xfrm>
          <a:prstGeom prst="rect">
            <a:avLst/>
          </a:prstGeom>
        </p:spPr>
      </p:pic>
      <p:sp>
        <p:nvSpPr>
          <p:cNvPr id="23" name="모서리가 둥근 직사각형 123">
            <a:extLst>
              <a:ext uri="{FF2B5EF4-FFF2-40B4-BE49-F238E27FC236}">
                <a16:creationId xmlns:a16="http://schemas.microsoft.com/office/drawing/2014/main" id="{CC9FCEFF-2FE7-2837-A41A-CF60CB658D88}"/>
              </a:ext>
            </a:extLst>
          </p:cNvPr>
          <p:cNvSpPr/>
          <p:nvPr/>
        </p:nvSpPr>
        <p:spPr>
          <a:xfrm>
            <a:off x="2121665" y="138094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506586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D769B0-CB15-CF10-5051-E31B8D2F421E}"/>
              </a:ext>
            </a:extLst>
          </p:cNvPr>
          <p:cNvSpPr/>
          <p:nvPr/>
        </p:nvSpPr>
        <p:spPr>
          <a:xfrm>
            <a:off x="95876" y="376191"/>
            <a:ext cx="6688570" cy="460764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3F8AFB-F994-62F7-83D3-95F6B91CED5D}"/>
              </a:ext>
            </a:extLst>
          </p:cNvPr>
          <p:cNvSpPr/>
          <p:nvPr/>
        </p:nvSpPr>
        <p:spPr>
          <a:xfrm>
            <a:off x="193676" y="432576"/>
            <a:ext cx="6538564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관리자 로그인 </a:t>
            </a:r>
            <a:r>
              <a:rPr lang="ko-KR" altLang="en-US" dirty="0" err="1"/>
              <a:t>주소창</a:t>
            </a:r>
            <a:r>
              <a:rPr lang="ko-KR" altLang="en-US" dirty="0"/>
              <a:t> 입력으로 이동</a:t>
            </a:r>
            <a:endParaRPr lang="en-US" altLang="ko-KR" dirty="0"/>
          </a:p>
          <a:p>
            <a:r>
              <a:rPr lang="ko-KR" altLang="en-US" dirty="0"/>
              <a:t>아이디 비밀번호 입력 후 클릭 시 관리자</a:t>
            </a:r>
            <a:r>
              <a:rPr lang="en-US" altLang="ko-KR" dirty="0"/>
              <a:t>Menu </a:t>
            </a:r>
            <a:r>
              <a:rPr lang="ko-KR" altLang="en-US" dirty="0"/>
              <a:t>창 이동 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</a:t>
            </a:r>
            <a:r>
              <a:rPr lang="en-US" altLang="ko-KR" dirty="0"/>
              <a:t>(</a:t>
            </a:r>
            <a:r>
              <a:rPr lang="ko-KR" altLang="en-US" dirty="0"/>
              <a:t>예매 등록</a:t>
            </a:r>
            <a:r>
              <a:rPr lang="en-US" altLang="ko-KR" dirty="0"/>
              <a:t>), </a:t>
            </a:r>
            <a:r>
              <a:rPr lang="ko-KR" altLang="en-US" dirty="0"/>
              <a:t>결제 내역 페이지</a:t>
            </a:r>
            <a:r>
              <a:rPr lang="en-US" altLang="ko-KR" dirty="0"/>
              <a:t>, </a:t>
            </a:r>
            <a:r>
              <a:rPr lang="ko-KR" altLang="en-US" dirty="0"/>
              <a:t>통계페이지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27455FF-CBAD-CABE-3051-6BAF46F874D8}"/>
              </a:ext>
            </a:extLst>
          </p:cNvPr>
          <p:cNvGrpSpPr/>
          <p:nvPr/>
        </p:nvGrpSpPr>
        <p:grpSpPr>
          <a:xfrm>
            <a:off x="193676" y="432576"/>
            <a:ext cx="817438" cy="432049"/>
            <a:chOff x="179512" y="411510"/>
            <a:chExt cx="1296144" cy="43204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3A93A73-549B-B468-5AF9-70C020D0F45B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Logo</a:t>
              </a:r>
              <a:endParaRPr lang="ko-KR" altLang="en-US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62D08E4-EFC2-CE36-A0B5-7CD4117FC999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F73C76D-0A25-6A82-17B0-DAC17F5EE83C}"/>
              </a:ext>
            </a:extLst>
          </p:cNvPr>
          <p:cNvSpPr txBox="1"/>
          <p:nvPr/>
        </p:nvSpPr>
        <p:spPr>
          <a:xfrm>
            <a:off x="1102924" y="525489"/>
            <a:ext cx="18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[Manager] Login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6B1BA6-BCD2-0896-B319-DC0304CD33C1}"/>
              </a:ext>
            </a:extLst>
          </p:cNvPr>
          <p:cNvSpPr/>
          <p:nvPr/>
        </p:nvSpPr>
        <p:spPr>
          <a:xfrm>
            <a:off x="3923928" y="2475051"/>
            <a:ext cx="64807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Login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2FF65F-661A-E7DA-F312-4D7E62F84037}"/>
              </a:ext>
            </a:extLst>
          </p:cNvPr>
          <p:cNvSpPr txBox="1"/>
          <p:nvPr/>
        </p:nvSpPr>
        <p:spPr>
          <a:xfrm>
            <a:off x="2250249" y="1752977"/>
            <a:ext cx="400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ID</a:t>
            </a:r>
            <a:endParaRPr lang="ko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B859D2-B993-86D5-F78F-8536F562D389}"/>
              </a:ext>
            </a:extLst>
          </p:cNvPr>
          <p:cNvSpPr/>
          <p:nvPr/>
        </p:nvSpPr>
        <p:spPr>
          <a:xfrm>
            <a:off x="193676" y="432576"/>
            <a:ext cx="6538564" cy="4515437"/>
          </a:xfrm>
          <a:prstGeom prst="rect">
            <a:avLst/>
          </a:prstGeom>
          <a:noFill/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BB8E2D-883F-6098-03D5-E70D1492D37A}"/>
              </a:ext>
            </a:extLst>
          </p:cNvPr>
          <p:cNvSpPr/>
          <p:nvPr/>
        </p:nvSpPr>
        <p:spPr>
          <a:xfrm>
            <a:off x="2699792" y="1779662"/>
            <a:ext cx="1547328" cy="216024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23FDB6-4EA3-A56D-0FBE-51E7829DAA12}"/>
              </a:ext>
            </a:extLst>
          </p:cNvPr>
          <p:cNvSpPr txBox="1"/>
          <p:nvPr/>
        </p:nvSpPr>
        <p:spPr>
          <a:xfrm>
            <a:off x="2254461" y="2092270"/>
            <a:ext cx="445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PW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F97909-12F0-AD19-9E60-2FBB7B7991C9}"/>
              </a:ext>
            </a:extLst>
          </p:cNvPr>
          <p:cNvSpPr/>
          <p:nvPr/>
        </p:nvSpPr>
        <p:spPr>
          <a:xfrm>
            <a:off x="2704004" y="2118955"/>
            <a:ext cx="1547328" cy="216024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123">
            <a:extLst>
              <a:ext uri="{FF2B5EF4-FFF2-40B4-BE49-F238E27FC236}">
                <a16:creationId xmlns:a16="http://schemas.microsoft.com/office/drawing/2014/main" id="{D13E9103-07ED-EE90-98E1-D6644250CDCA}"/>
              </a:ext>
            </a:extLst>
          </p:cNvPr>
          <p:cNvSpPr/>
          <p:nvPr/>
        </p:nvSpPr>
        <p:spPr>
          <a:xfrm>
            <a:off x="3815916" y="241514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9" name="모서리가 둥근 직사각형 123">
            <a:extLst>
              <a:ext uri="{FF2B5EF4-FFF2-40B4-BE49-F238E27FC236}">
                <a16:creationId xmlns:a16="http://schemas.microsoft.com/office/drawing/2014/main" id="{7E2EB515-6A0E-0A02-4DD7-13237BBD4D8A}"/>
              </a:ext>
            </a:extLst>
          </p:cNvPr>
          <p:cNvSpPr/>
          <p:nvPr/>
        </p:nvSpPr>
        <p:spPr>
          <a:xfrm>
            <a:off x="85664" y="32998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891363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D769B0-CB15-CF10-5051-E31B8D2F421E}"/>
              </a:ext>
            </a:extLst>
          </p:cNvPr>
          <p:cNvSpPr/>
          <p:nvPr/>
        </p:nvSpPr>
        <p:spPr>
          <a:xfrm>
            <a:off x="95876" y="376191"/>
            <a:ext cx="6688570" cy="460764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3F8AFB-F994-62F7-83D3-95F6B91CED5D}"/>
              </a:ext>
            </a:extLst>
          </p:cNvPr>
          <p:cNvSpPr/>
          <p:nvPr/>
        </p:nvSpPr>
        <p:spPr>
          <a:xfrm>
            <a:off x="193676" y="432576"/>
            <a:ext cx="6538564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클릭 시 예매 등록 창 이동</a:t>
            </a:r>
            <a:endParaRPr lang="en-US" altLang="ko-KR" dirty="0"/>
          </a:p>
          <a:p>
            <a:r>
              <a:rPr lang="ko-KR" altLang="en-US" dirty="0"/>
              <a:t>클릭 시 통계 창 이동</a:t>
            </a:r>
            <a:endParaRPr lang="en-US" altLang="ko-KR" dirty="0"/>
          </a:p>
          <a:p>
            <a:r>
              <a:rPr lang="ko-KR" altLang="en-US" dirty="0"/>
              <a:t>클릭 시 로그인 창 이동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</a:t>
            </a:r>
            <a:r>
              <a:rPr lang="en-US" altLang="ko-KR" dirty="0"/>
              <a:t>(</a:t>
            </a:r>
            <a:r>
              <a:rPr lang="ko-KR" altLang="en-US" dirty="0"/>
              <a:t>예매 등록</a:t>
            </a:r>
            <a:r>
              <a:rPr lang="en-US" altLang="ko-KR" dirty="0"/>
              <a:t>), </a:t>
            </a:r>
            <a:r>
              <a:rPr lang="ko-KR" altLang="en-US" dirty="0"/>
              <a:t>결제 내역 페이지</a:t>
            </a:r>
            <a:r>
              <a:rPr lang="en-US" altLang="ko-KR" dirty="0"/>
              <a:t>, </a:t>
            </a:r>
            <a:r>
              <a:rPr lang="ko-KR" altLang="en-US" dirty="0"/>
              <a:t>통계페이지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27455FF-CBAD-CABE-3051-6BAF46F874D8}"/>
              </a:ext>
            </a:extLst>
          </p:cNvPr>
          <p:cNvGrpSpPr/>
          <p:nvPr/>
        </p:nvGrpSpPr>
        <p:grpSpPr>
          <a:xfrm>
            <a:off x="193676" y="432576"/>
            <a:ext cx="817438" cy="432049"/>
            <a:chOff x="179512" y="411510"/>
            <a:chExt cx="1296144" cy="43204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3A93A73-549B-B468-5AF9-70C020D0F45B}"/>
                </a:ext>
              </a:extLst>
            </p:cNvPr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Logo</a:t>
              </a:r>
              <a:endParaRPr lang="ko-KR" altLang="en-US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62D08E4-EFC2-CE36-A0B5-7CD4117FC999}"/>
                </a:ext>
              </a:extLst>
            </p:cNvPr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F73C76D-0A25-6A82-17B0-DAC17F5EE83C}"/>
              </a:ext>
            </a:extLst>
          </p:cNvPr>
          <p:cNvSpPr txBox="1"/>
          <p:nvPr/>
        </p:nvSpPr>
        <p:spPr>
          <a:xfrm>
            <a:off x="1102924" y="525489"/>
            <a:ext cx="18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[Manager] Menu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6B1BA6-BCD2-0896-B319-DC0304CD33C1}"/>
              </a:ext>
            </a:extLst>
          </p:cNvPr>
          <p:cNvSpPr/>
          <p:nvPr/>
        </p:nvSpPr>
        <p:spPr>
          <a:xfrm>
            <a:off x="5832158" y="524274"/>
            <a:ext cx="817439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뒤로가기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B859D2-B993-86D5-F78F-8536F562D389}"/>
              </a:ext>
            </a:extLst>
          </p:cNvPr>
          <p:cNvSpPr/>
          <p:nvPr/>
        </p:nvSpPr>
        <p:spPr>
          <a:xfrm>
            <a:off x="193676" y="432576"/>
            <a:ext cx="6538564" cy="4515437"/>
          </a:xfrm>
          <a:prstGeom prst="rect">
            <a:avLst/>
          </a:prstGeom>
          <a:noFill/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A5E72D-20FC-91CD-1330-3F2BFDAB262C}"/>
              </a:ext>
            </a:extLst>
          </p:cNvPr>
          <p:cNvSpPr txBox="1"/>
          <p:nvPr/>
        </p:nvSpPr>
        <p:spPr>
          <a:xfrm>
            <a:off x="602395" y="1131590"/>
            <a:ext cx="167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예매 등록 관리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통계 관리</a:t>
            </a:r>
          </a:p>
        </p:txBody>
      </p:sp>
      <p:sp>
        <p:nvSpPr>
          <p:cNvPr id="3" name="모서리가 둥근 직사각형 123">
            <a:extLst>
              <a:ext uri="{FF2B5EF4-FFF2-40B4-BE49-F238E27FC236}">
                <a16:creationId xmlns:a16="http://schemas.microsoft.com/office/drawing/2014/main" id="{7500CFA8-5DF0-7163-35C5-05CD1317BEAA}"/>
              </a:ext>
            </a:extLst>
          </p:cNvPr>
          <p:cNvSpPr/>
          <p:nvPr/>
        </p:nvSpPr>
        <p:spPr>
          <a:xfrm>
            <a:off x="1997943" y="125711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4" name="모서리가 둥근 직사각형 123">
            <a:extLst>
              <a:ext uri="{FF2B5EF4-FFF2-40B4-BE49-F238E27FC236}">
                <a16:creationId xmlns:a16="http://schemas.microsoft.com/office/drawing/2014/main" id="{8776B486-7C13-211A-9729-2925729A2C07}"/>
              </a:ext>
            </a:extLst>
          </p:cNvPr>
          <p:cNvSpPr/>
          <p:nvPr/>
        </p:nvSpPr>
        <p:spPr>
          <a:xfrm>
            <a:off x="2003024" y="99015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5" name="모서리가 둥근 직사각형 123">
            <a:extLst>
              <a:ext uri="{FF2B5EF4-FFF2-40B4-BE49-F238E27FC236}">
                <a16:creationId xmlns:a16="http://schemas.microsoft.com/office/drawing/2014/main" id="{606A5B66-C3F3-80F2-C19E-D6AF7AAAD91E}"/>
              </a:ext>
            </a:extLst>
          </p:cNvPr>
          <p:cNvSpPr/>
          <p:nvPr/>
        </p:nvSpPr>
        <p:spPr>
          <a:xfrm>
            <a:off x="5724146" y="42115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57530834"/>
      </p:ext>
    </p:extLst>
  </p:cSld>
  <p:clrMapOvr>
    <a:masterClrMapping/>
  </p:clrMapOvr>
</p:sld>
</file>

<file path=ppt/theme/theme1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1326</Words>
  <Application>Microsoft Office PowerPoint</Application>
  <PresentationFormat>화면 슬라이드 쇼(16:9)</PresentationFormat>
  <Paragraphs>465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AppleSDGothicNeo</vt:lpstr>
      <vt:lpstr>맑은 고딕</vt:lpstr>
      <vt:lpstr>Arial</vt:lpstr>
      <vt:lpstr>간지등</vt:lpstr>
      <vt:lpstr>1_디자인 사용자 지정</vt:lpstr>
      <vt:lpstr>공연상세페이지-예매하기</vt:lpstr>
      <vt:lpstr>결제페이지-관람일/회차(step1)</vt:lpstr>
      <vt:lpstr>결제페이지-좌석선택(step2)</vt:lpstr>
      <vt:lpstr>결제페이지-할인/쿠폰(step3)</vt:lpstr>
      <vt:lpstr>결제페이지-결제방법(step4)</vt:lpstr>
      <vt:lpstr>결제창-importAPI</vt:lpstr>
      <vt:lpstr>결제창-kakaoAPI</vt:lpstr>
      <vt:lpstr>관리자(예매 등록), 결제 내역 페이지, 통계페이지 </vt:lpstr>
      <vt:lpstr>관리자(예매 등록), 결제 내역 페이지, 통계페이지 </vt:lpstr>
      <vt:lpstr>관리자(예매 등록), 결제 내역 페이지, 통계페이지 </vt:lpstr>
      <vt:lpstr>관리자(예매 등록), 결제 내역 페이지, 통계페이지 </vt:lpstr>
      <vt:lpstr>관리자(예매 등록), 결제 내역 페이지, 통계페이지 </vt:lpstr>
    </vt:vector>
  </TitlesOfParts>
  <Manager/>
  <Company>쀼어blog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Bam Jin</cp:lastModifiedBy>
  <cp:revision>134</cp:revision>
  <dcterms:created xsi:type="dcterms:W3CDTF">2006-10-05T04:04:58Z</dcterms:created>
  <dcterms:modified xsi:type="dcterms:W3CDTF">2023-03-15T04:34:24Z</dcterms:modified>
  <cp:version/>
</cp:coreProperties>
</file>