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  <p:sldMasterId id="2147483678" r:id="rId2"/>
  </p:sldMasterIdLst>
  <p:notesMasterIdLst>
    <p:notesMasterId r:id="rId15"/>
  </p:notesMasterIdLst>
  <p:handoutMasterIdLst>
    <p:handoutMasterId r:id="rId16"/>
  </p:handoutMasterIdLst>
  <p:sldIdLst>
    <p:sldId id="267" r:id="rId3"/>
    <p:sldId id="268" r:id="rId4"/>
    <p:sldId id="269" r:id="rId5"/>
    <p:sldId id="270" r:id="rId6"/>
    <p:sldId id="271" r:id="rId7"/>
    <p:sldId id="274" r:id="rId8"/>
    <p:sldId id="276" r:id="rId9"/>
    <p:sldId id="282" r:id="rId10"/>
    <p:sldId id="278" r:id="rId11"/>
    <p:sldId id="280" r:id="rId12"/>
    <p:sldId id="281" r:id="rId13"/>
    <p:sldId id="275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404040"/>
    <a:srgbClr val="C00000"/>
    <a:srgbClr val="EE2D00"/>
    <a:srgbClr val="A2A2A2"/>
    <a:srgbClr val="F2F2F2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283" autoAdjust="0"/>
  </p:normalViewPr>
  <p:slideViewPr>
    <p:cSldViewPr>
      <p:cViewPr>
        <p:scale>
          <a:sx n="100" d="100"/>
          <a:sy n="100" d="100"/>
        </p:scale>
        <p:origin x="946" y="149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3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C2D3C0A-80B3-1D54-22EF-A70A52D4A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7058C-5E9D-F27E-FED8-089874846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E3807-5BAE-4EB8-8877-887B411F89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F1780-8C1F-CA7A-03BB-501E2B1EE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F1CCF-169D-CA6E-FC95-77A52E4A7E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9612C-A1B9-4392-B86E-50A5BF40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44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 lvl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A8A101-691E-52D3-13B5-DAD45992C3BD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72B020-9C60-3CE7-4A90-D47B26F8FC25}"/>
              </a:ext>
            </a:extLst>
          </p:cNvPr>
          <p:cNvSpPr/>
          <p:nvPr/>
        </p:nvSpPr>
        <p:spPr>
          <a:xfrm>
            <a:off x="2686627" y="4026867"/>
            <a:ext cx="199561" cy="189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031697" y="1026181"/>
            <a:ext cx="4840324" cy="1247744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공연 포스터 및 공연 정보</a:t>
            </a:r>
            <a:endParaRPr lang="en-US" altLang="ko-KR" dirty="0"/>
          </a:p>
          <a:p>
            <a:r>
              <a:rPr lang="ko-KR" altLang="en-US" dirty="0"/>
              <a:t>공연일 날짜 활성화</a:t>
            </a:r>
            <a:r>
              <a:rPr lang="en-US" altLang="ko-KR" dirty="0"/>
              <a:t>, </a:t>
            </a:r>
            <a:r>
              <a:rPr lang="ko-KR" altLang="en-US" dirty="0"/>
              <a:t>날짜 선택</a:t>
            </a:r>
            <a:r>
              <a:rPr lang="en-US" altLang="ko-KR" dirty="0"/>
              <a:t>, </a:t>
            </a:r>
            <a:r>
              <a:rPr lang="ko-KR" altLang="en-US" dirty="0"/>
              <a:t>클릭 시 관 버튼 활성화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ko-KR" altLang="en-US" dirty="0" err="1"/>
              <a:t>회차</a:t>
            </a:r>
            <a:r>
              <a:rPr lang="ko-KR" altLang="en-US" dirty="0"/>
              <a:t> 버튼 활성화</a:t>
            </a:r>
            <a:endParaRPr lang="en-US" altLang="ko-KR" dirty="0"/>
          </a:p>
          <a:p>
            <a:r>
              <a:rPr lang="ko-KR" altLang="en-US" dirty="0"/>
              <a:t>클릭 시 예매 가능 좌석 수 출력</a:t>
            </a:r>
            <a:endParaRPr lang="en-US" altLang="ko-KR" dirty="0"/>
          </a:p>
          <a:p>
            <a:r>
              <a:rPr lang="ko-KR" altLang="en-US" dirty="0"/>
              <a:t>클릭 시 좌석 선택 및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공연상세페이지</a:t>
            </a:r>
            <a:r>
              <a:rPr lang="en-US" altLang="ko-KR" dirty="0"/>
              <a:t>-</a:t>
            </a:r>
            <a:r>
              <a:rPr lang="ko-KR" altLang="en-US" dirty="0"/>
              <a:t>예매하기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BAB30-7ACD-F581-DFFE-F7E549352D4F}"/>
              </a:ext>
            </a:extLst>
          </p:cNvPr>
          <p:cNvSpPr/>
          <p:nvPr/>
        </p:nvSpPr>
        <p:spPr>
          <a:xfrm>
            <a:off x="1023247" y="2447599"/>
            <a:ext cx="2448352" cy="2160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52A3E3-C85F-C905-7D8D-F63736EB6562}"/>
              </a:ext>
            </a:extLst>
          </p:cNvPr>
          <p:cNvSpPr/>
          <p:nvPr/>
        </p:nvSpPr>
        <p:spPr>
          <a:xfrm>
            <a:off x="3471599" y="2447598"/>
            <a:ext cx="2387835" cy="2160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312C1B-A67D-7A7B-6A92-C26805F75E21}"/>
              </a:ext>
            </a:extLst>
          </p:cNvPr>
          <p:cNvSpPr txBox="1"/>
          <p:nvPr/>
        </p:nvSpPr>
        <p:spPr>
          <a:xfrm>
            <a:off x="1103082" y="2529390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관람일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3CFB55-F05A-1C93-10CD-55348201F688}"/>
              </a:ext>
            </a:extLst>
          </p:cNvPr>
          <p:cNvCxnSpPr>
            <a:cxnSpLocks/>
          </p:cNvCxnSpPr>
          <p:nvPr/>
        </p:nvCxnSpPr>
        <p:spPr>
          <a:xfrm>
            <a:off x="1149319" y="2747749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1EFEE-87F0-CB96-B628-21C71956521A}"/>
              </a:ext>
            </a:extLst>
          </p:cNvPr>
          <p:cNvSpPr txBox="1"/>
          <p:nvPr/>
        </p:nvSpPr>
        <p:spPr>
          <a:xfrm>
            <a:off x="1756340" y="2791391"/>
            <a:ext cx="98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altLang="ko-KR" sz="1100" b="1" dirty="0"/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2023.03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1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7DDB1B-EB20-3F86-9DDB-F3E2E734B75A}"/>
              </a:ext>
            </a:extLst>
          </p:cNvPr>
          <p:cNvSpPr/>
          <p:nvPr/>
        </p:nvSpPr>
        <p:spPr>
          <a:xfrm>
            <a:off x="1268599" y="3056710"/>
            <a:ext cx="1955748" cy="2616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월 화 수 목 금 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7C2915-5BAF-1B0E-056A-2A70E8AB9EB4}"/>
              </a:ext>
            </a:extLst>
          </p:cNvPr>
          <p:cNvSpPr/>
          <p:nvPr/>
        </p:nvSpPr>
        <p:spPr>
          <a:xfrm>
            <a:off x="1283066" y="3590261"/>
            <a:ext cx="2016224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6      7     8     9     10    </a:t>
            </a:r>
            <a:r>
              <a:rPr lang="en-US" altLang="ko-KR" sz="900" kern="10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FB5503-94C6-CE1F-DA38-75C6281E14B3}"/>
              </a:ext>
            </a:extLst>
          </p:cNvPr>
          <p:cNvSpPr/>
          <p:nvPr/>
        </p:nvSpPr>
        <p:spPr>
          <a:xfrm>
            <a:off x="1260210" y="3800652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13   14   15   16   17   18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4428E-E951-7694-8659-9606439C0318}"/>
              </a:ext>
            </a:extLst>
          </p:cNvPr>
          <p:cNvSpPr/>
          <p:nvPr/>
        </p:nvSpPr>
        <p:spPr>
          <a:xfrm>
            <a:off x="1260209" y="4011043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20   21   22   23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25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61414B-03AE-D702-512F-9207ED784285}"/>
              </a:ext>
            </a:extLst>
          </p:cNvPr>
          <p:cNvSpPr/>
          <p:nvPr/>
        </p:nvSpPr>
        <p:spPr>
          <a:xfrm>
            <a:off x="1255762" y="4221434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27   28   29   30   31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900" kern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2ABE14-B7F4-FC5C-E04F-994795F65967}"/>
              </a:ext>
            </a:extLst>
          </p:cNvPr>
          <p:cNvSpPr/>
          <p:nvPr/>
        </p:nvSpPr>
        <p:spPr>
          <a:xfrm>
            <a:off x="1289847" y="3379869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12   13   14 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3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900" kern="1000" dirty="0">
              <a:solidFill>
                <a:schemeClr val="bg1"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1F72CA-CC7D-DC62-6897-45A2D9C70C7D}"/>
              </a:ext>
            </a:extLst>
          </p:cNvPr>
          <p:cNvCxnSpPr>
            <a:cxnSpLocks/>
          </p:cNvCxnSpPr>
          <p:nvPr/>
        </p:nvCxnSpPr>
        <p:spPr>
          <a:xfrm>
            <a:off x="3469699" y="3187515"/>
            <a:ext cx="23878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9D92502-C5F4-0D99-699E-377EA9184E13}"/>
              </a:ext>
            </a:extLst>
          </p:cNvPr>
          <p:cNvCxnSpPr>
            <a:cxnSpLocks/>
          </p:cNvCxnSpPr>
          <p:nvPr/>
        </p:nvCxnSpPr>
        <p:spPr>
          <a:xfrm>
            <a:off x="3469698" y="3912372"/>
            <a:ext cx="23878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B18321-C6D2-7003-3CAF-7FD1B0DAEF67}"/>
              </a:ext>
            </a:extLst>
          </p:cNvPr>
          <p:cNvSpPr txBox="1"/>
          <p:nvPr/>
        </p:nvSpPr>
        <p:spPr>
          <a:xfrm>
            <a:off x="3493493" y="2526475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86330CC-45FA-34B4-B36F-35A035F493AE}"/>
              </a:ext>
            </a:extLst>
          </p:cNvPr>
          <p:cNvCxnSpPr>
            <a:cxnSpLocks/>
          </p:cNvCxnSpPr>
          <p:nvPr/>
        </p:nvCxnSpPr>
        <p:spPr>
          <a:xfrm>
            <a:off x="3539730" y="2744834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DA4235-C8A3-C961-D9F5-5936FCCCAE77}"/>
              </a:ext>
            </a:extLst>
          </p:cNvPr>
          <p:cNvSpPr txBox="1"/>
          <p:nvPr/>
        </p:nvSpPr>
        <p:spPr>
          <a:xfrm>
            <a:off x="3493493" y="3270521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회차</a:t>
            </a:r>
            <a:endParaRPr lang="ko-KR" altLang="en-US" sz="8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0F960D1-ABC0-1C39-BA38-84BE0965B97C}"/>
              </a:ext>
            </a:extLst>
          </p:cNvPr>
          <p:cNvCxnSpPr>
            <a:cxnSpLocks/>
          </p:cNvCxnSpPr>
          <p:nvPr/>
        </p:nvCxnSpPr>
        <p:spPr>
          <a:xfrm>
            <a:off x="3539730" y="3488880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89120D-AE4D-D3D0-13DF-F7599A09FA2E}"/>
              </a:ext>
            </a:extLst>
          </p:cNvPr>
          <p:cNvSpPr txBox="1"/>
          <p:nvPr/>
        </p:nvSpPr>
        <p:spPr>
          <a:xfrm>
            <a:off x="3493493" y="3991249"/>
            <a:ext cx="982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예매 가능 좌석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D05259-CEDF-EEAD-1460-A3353EE4078C}"/>
              </a:ext>
            </a:extLst>
          </p:cNvPr>
          <p:cNvCxnSpPr>
            <a:cxnSpLocks/>
          </p:cNvCxnSpPr>
          <p:nvPr/>
        </p:nvCxnSpPr>
        <p:spPr>
          <a:xfrm>
            <a:off x="3539730" y="4209608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3FC18F1-8E4A-617B-B429-8CDFE390B2E9}"/>
              </a:ext>
            </a:extLst>
          </p:cNvPr>
          <p:cNvSpPr/>
          <p:nvPr/>
        </p:nvSpPr>
        <p:spPr>
          <a:xfrm>
            <a:off x="3539730" y="3584891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E2D00"/>
                </a:solidFill>
              </a:rPr>
              <a:t>1</a:t>
            </a:r>
            <a:r>
              <a:rPr lang="ko-KR" altLang="en-US" sz="900" dirty="0">
                <a:solidFill>
                  <a:srgbClr val="EE2D00"/>
                </a:solidFill>
              </a:rPr>
              <a:t>회 </a:t>
            </a:r>
            <a:r>
              <a:rPr lang="en-US" altLang="ko-KR" sz="900" dirty="0">
                <a:solidFill>
                  <a:srgbClr val="EE2D00"/>
                </a:solidFill>
              </a:rPr>
              <a:t>19:30</a:t>
            </a:r>
            <a:endParaRPr lang="ko-KR" altLang="en-US" sz="900" dirty="0">
              <a:solidFill>
                <a:srgbClr val="EE2D00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B466460-6C52-2770-673F-7766DBACA4E7}"/>
              </a:ext>
            </a:extLst>
          </p:cNvPr>
          <p:cNvSpPr/>
          <p:nvPr/>
        </p:nvSpPr>
        <p:spPr>
          <a:xfrm>
            <a:off x="3539730" y="2839837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E2D00"/>
                </a:solidFill>
              </a:rPr>
              <a:t>3</a:t>
            </a:r>
            <a:r>
              <a:rPr lang="ko-KR" altLang="en-US" sz="900" dirty="0">
                <a:solidFill>
                  <a:srgbClr val="EE2D00"/>
                </a:solidFill>
              </a:rPr>
              <a:t>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9643098-375E-D447-3835-BF67CDF594CB}"/>
              </a:ext>
            </a:extLst>
          </p:cNvPr>
          <p:cNvSpPr/>
          <p:nvPr/>
        </p:nvSpPr>
        <p:spPr>
          <a:xfrm>
            <a:off x="3542237" y="4283957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29</a:t>
            </a:r>
            <a:r>
              <a:rPr lang="ko-KR" altLang="en-US" sz="800" dirty="0">
                <a:solidFill>
                  <a:schemeClr val="tx1"/>
                </a:solidFill>
              </a:rPr>
              <a:t>석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301" y="237505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26482" y="9463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361686" y="23430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4" name="모서리가 둥근 직사각형 124">
            <a:extLst>
              <a:ext uri="{FF2B5EF4-FFF2-40B4-BE49-F238E27FC236}">
                <a16:creationId xmlns:a16="http://schemas.microsoft.com/office/drawing/2014/main" id="{0B5E3224-38C1-8DBC-9498-5CD4D42667F2}"/>
              </a:ext>
            </a:extLst>
          </p:cNvPr>
          <p:cNvSpPr/>
          <p:nvPr/>
        </p:nvSpPr>
        <p:spPr>
          <a:xfrm>
            <a:off x="3358728" y="30759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0591DF4-1B7D-7E3A-F012-47FA751FD73D}"/>
              </a:ext>
            </a:extLst>
          </p:cNvPr>
          <p:cNvSpPr/>
          <p:nvPr/>
        </p:nvSpPr>
        <p:spPr>
          <a:xfrm>
            <a:off x="2940004" y="4703482"/>
            <a:ext cx="1006132" cy="177043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67" name="모서리가 둥근 직사각형 124">
            <a:extLst>
              <a:ext uri="{FF2B5EF4-FFF2-40B4-BE49-F238E27FC236}">
                <a16:creationId xmlns:a16="http://schemas.microsoft.com/office/drawing/2014/main" id="{A05C9B82-9B0D-0839-7D65-4D08D9458A25}"/>
              </a:ext>
            </a:extLst>
          </p:cNvPr>
          <p:cNvSpPr/>
          <p:nvPr/>
        </p:nvSpPr>
        <p:spPr>
          <a:xfrm>
            <a:off x="2831992" y="458465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769B0-CB15-CF10-5051-E31B8D2F421E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F8AFB-F994-62F7-83D3-95F6B91CED5D}"/>
              </a:ext>
            </a:extLst>
          </p:cNvPr>
          <p:cNvSpPr/>
          <p:nvPr/>
        </p:nvSpPr>
        <p:spPr>
          <a:xfrm>
            <a:off x="193676" y="432576"/>
            <a:ext cx="653856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예매 등록 창 이동</a:t>
            </a:r>
            <a:endParaRPr lang="en-US" altLang="ko-KR" dirty="0"/>
          </a:p>
          <a:p>
            <a:r>
              <a:rPr lang="ko-KR" altLang="en-US" dirty="0"/>
              <a:t>클릭 시 통계 창 이동</a:t>
            </a:r>
            <a:endParaRPr lang="en-US" altLang="ko-KR" dirty="0"/>
          </a:p>
          <a:p>
            <a:r>
              <a:rPr lang="ko-KR" altLang="en-US" dirty="0"/>
              <a:t>클릭 시 로그인 창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예매 </a:t>
            </a:r>
            <a:r>
              <a:rPr lang="en-US" altLang="ko-KR" dirty="0"/>
              <a:t>– </a:t>
            </a:r>
            <a:r>
              <a:rPr lang="ko-KR" altLang="en-US" dirty="0"/>
              <a:t>관리자 메뉴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7455FF-CBAD-CABE-3051-6BAF46F874D8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93A73-549B-B468-5AF9-70C020D0F45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Logo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D08E4-EFC2-CE36-A0B5-7CD4117FC999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3C76D-0A25-6A82-17B0-DAC17F5EE83C}"/>
              </a:ext>
            </a:extLst>
          </p:cNvPr>
          <p:cNvSpPr txBox="1"/>
          <p:nvPr/>
        </p:nvSpPr>
        <p:spPr>
          <a:xfrm>
            <a:off x="1102924" y="525489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[Manager] Menu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B1BA6-BCD2-0896-B319-DC0304CD33C1}"/>
              </a:ext>
            </a:extLst>
          </p:cNvPr>
          <p:cNvSpPr/>
          <p:nvPr/>
        </p:nvSpPr>
        <p:spPr>
          <a:xfrm>
            <a:off x="5832158" y="524274"/>
            <a:ext cx="817439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뒤로가기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859D2-B993-86D5-F78F-8536F562D389}"/>
              </a:ext>
            </a:extLst>
          </p:cNvPr>
          <p:cNvSpPr/>
          <p:nvPr/>
        </p:nvSpPr>
        <p:spPr>
          <a:xfrm>
            <a:off x="193676" y="432576"/>
            <a:ext cx="6538564" cy="4515437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E72D-20FC-91CD-1330-3F2BFDAB262C}"/>
              </a:ext>
            </a:extLst>
          </p:cNvPr>
          <p:cNvSpPr txBox="1"/>
          <p:nvPr/>
        </p:nvSpPr>
        <p:spPr>
          <a:xfrm>
            <a:off x="602395" y="1131590"/>
            <a:ext cx="167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예매 등록 관리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통계 관리</a:t>
            </a:r>
          </a:p>
        </p:txBody>
      </p:sp>
      <p:sp>
        <p:nvSpPr>
          <p:cNvPr id="3" name="모서리가 둥근 직사각형 123">
            <a:extLst>
              <a:ext uri="{FF2B5EF4-FFF2-40B4-BE49-F238E27FC236}">
                <a16:creationId xmlns:a16="http://schemas.microsoft.com/office/drawing/2014/main" id="{7500CFA8-5DF0-7163-35C5-05CD1317BEAA}"/>
              </a:ext>
            </a:extLst>
          </p:cNvPr>
          <p:cNvSpPr/>
          <p:nvPr/>
        </p:nvSpPr>
        <p:spPr>
          <a:xfrm>
            <a:off x="1997943" y="125711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" name="모서리가 둥근 직사각형 123">
            <a:extLst>
              <a:ext uri="{FF2B5EF4-FFF2-40B4-BE49-F238E27FC236}">
                <a16:creationId xmlns:a16="http://schemas.microsoft.com/office/drawing/2014/main" id="{8776B486-7C13-211A-9729-2925729A2C07}"/>
              </a:ext>
            </a:extLst>
          </p:cNvPr>
          <p:cNvSpPr/>
          <p:nvPr/>
        </p:nvSpPr>
        <p:spPr>
          <a:xfrm>
            <a:off x="2003024" y="9901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" name="모서리가 둥근 직사각형 123">
            <a:extLst>
              <a:ext uri="{FF2B5EF4-FFF2-40B4-BE49-F238E27FC236}">
                <a16:creationId xmlns:a16="http://schemas.microsoft.com/office/drawing/2014/main" id="{606A5B66-C3F3-80F2-C19E-D6AF7AAAD91E}"/>
              </a:ext>
            </a:extLst>
          </p:cNvPr>
          <p:cNvSpPr/>
          <p:nvPr/>
        </p:nvSpPr>
        <p:spPr>
          <a:xfrm>
            <a:off x="5724146" y="4211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575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769B0-CB15-CF10-5051-E31B8D2F421E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F8AFB-F994-62F7-83D3-95F6B91CED5D}"/>
              </a:ext>
            </a:extLst>
          </p:cNvPr>
          <p:cNvSpPr/>
          <p:nvPr/>
        </p:nvSpPr>
        <p:spPr>
          <a:xfrm>
            <a:off x="193676" y="432576"/>
            <a:ext cx="653856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공연 리스트에서 제목 클릭 시 </a:t>
            </a:r>
            <a:r>
              <a:rPr lang="ko-KR" altLang="en-US" dirty="0" err="1"/>
              <a:t>공연명</a:t>
            </a:r>
            <a:r>
              <a:rPr lang="ko-KR" altLang="en-US" dirty="0"/>
              <a:t> 이름 출력</a:t>
            </a:r>
            <a:endParaRPr lang="en-US" altLang="ko-KR" dirty="0"/>
          </a:p>
          <a:p>
            <a:r>
              <a:rPr lang="ko-KR" altLang="en-US" dirty="0"/>
              <a:t>공연명으로 리스트 검색</a:t>
            </a:r>
            <a:endParaRPr lang="en-US" altLang="ko-KR" dirty="0"/>
          </a:p>
          <a:p>
            <a:r>
              <a:rPr lang="ko-KR" altLang="en-US" dirty="0"/>
              <a:t>공연 리스트 출력</a:t>
            </a:r>
            <a:endParaRPr lang="en-US" altLang="ko-KR" dirty="0"/>
          </a:p>
          <a:p>
            <a:r>
              <a:rPr lang="ko-KR" altLang="en-US" dirty="0"/>
              <a:t>클릭 시 메뉴 창 이동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예매 </a:t>
            </a:r>
            <a:r>
              <a:rPr lang="en-US" altLang="ko-KR" dirty="0"/>
              <a:t>- </a:t>
            </a:r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예매 등록</a:t>
            </a:r>
            <a:r>
              <a:rPr lang="en-US" altLang="ko-KR" dirty="0"/>
              <a:t>) </a:t>
            </a:r>
            <a:r>
              <a:rPr lang="ko-KR" altLang="en-US" dirty="0"/>
              <a:t>페이지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7455FF-CBAD-CABE-3051-6BAF46F874D8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93A73-549B-B468-5AF9-70C020D0F45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Logo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D08E4-EFC2-CE36-A0B5-7CD4117FC999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3C76D-0A25-6A82-17B0-DAC17F5EE83C}"/>
              </a:ext>
            </a:extLst>
          </p:cNvPr>
          <p:cNvSpPr txBox="1"/>
          <p:nvPr/>
        </p:nvSpPr>
        <p:spPr>
          <a:xfrm>
            <a:off x="1102924" y="525489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[Manager] Ticket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B1BA6-BCD2-0896-B319-DC0304CD33C1}"/>
              </a:ext>
            </a:extLst>
          </p:cNvPr>
          <p:cNvSpPr/>
          <p:nvPr/>
        </p:nvSpPr>
        <p:spPr>
          <a:xfrm>
            <a:off x="5832158" y="524274"/>
            <a:ext cx="817439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뒤로가기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859D2-B993-86D5-F78F-8536F562D389}"/>
              </a:ext>
            </a:extLst>
          </p:cNvPr>
          <p:cNvSpPr/>
          <p:nvPr/>
        </p:nvSpPr>
        <p:spPr>
          <a:xfrm>
            <a:off x="193676" y="432576"/>
            <a:ext cx="6538564" cy="4515437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34C36-97BE-D7D9-73F7-3FEC71279465}"/>
              </a:ext>
            </a:extLst>
          </p:cNvPr>
          <p:cNvSpPr txBox="1"/>
          <p:nvPr/>
        </p:nvSpPr>
        <p:spPr>
          <a:xfrm>
            <a:off x="486585" y="1931347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공연기간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EFF6C3-0CA0-1CE4-BEE6-1F04BE465F09}"/>
              </a:ext>
            </a:extLst>
          </p:cNvPr>
          <p:cNvSpPr/>
          <p:nvPr/>
        </p:nvSpPr>
        <p:spPr>
          <a:xfrm>
            <a:off x="1304024" y="1961834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FDF8F-5AD5-2060-96C0-FD671B4B283A}"/>
              </a:ext>
            </a:extLst>
          </p:cNvPr>
          <p:cNvSpPr txBox="1"/>
          <p:nvPr/>
        </p:nvSpPr>
        <p:spPr>
          <a:xfrm>
            <a:off x="478612" y="1340829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공연명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062AAB-44E2-164D-C591-3625E18F8542}"/>
              </a:ext>
            </a:extLst>
          </p:cNvPr>
          <p:cNvSpPr/>
          <p:nvPr/>
        </p:nvSpPr>
        <p:spPr>
          <a:xfrm>
            <a:off x="3778589" y="1419623"/>
            <a:ext cx="1873531" cy="2308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087E4-12D6-0908-5059-F7F924222E91}"/>
              </a:ext>
            </a:extLst>
          </p:cNvPr>
          <p:cNvSpPr txBox="1"/>
          <p:nvPr/>
        </p:nvSpPr>
        <p:spPr>
          <a:xfrm>
            <a:off x="486585" y="2335072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공연관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A6C4-B3B9-8872-CB54-0DA570C43C32}"/>
              </a:ext>
            </a:extLst>
          </p:cNvPr>
          <p:cNvSpPr/>
          <p:nvPr/>
        </p:nvSpPr>
        <p:spPr>
          <a:xfrm>
            <a:off x="1304024" y="2365559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1E7A7-C4F8-F5D4-EDE8-D57E9C89ABA7}"/>
              </a:ext>
            </a:extLst>
          </p:cNvPr>
          <p:cNvSpPr txBox="1"/>
          <p:nvPr/>
        </p:nvSpPr>
        <p:spPr>
          <a:xfrm>
            <a:off x="486585" y="2719132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상영시간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A79B4D-6A51-B9DA-85B3-9C788BEBC44B}"/>
              </a:ext>
            </a:extLst>
          </p:cNvPr>
          <p:cNvSpPr/>
          <p:nvPr/>
        </p:nvSpPr>
        <p:spPr>
          <a:xfrm>
            <a:off x="1304024" y="2749619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18A5C-64E0-132F-378D-2D7D6D0A27E2}"/>
              </a:ext>
            </a:extLst>
          </p:cNvPr>
          <p:cNvSpPr txBox="1"/>
          <p:nvPr/>
        </p:nvSpPr>
        <p:spPr>
          <a:xfrm>
            <a:off x="478613" y="3132606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좌석 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52B865-7DAB-AF59-9930-3F25D3B0E2C9}"/>
              </a:ext>
            </a:extLst>
          </p:cNvPr>
          <p:cNvSpPr/>
          <p:nvPr/>
        </p:nvSpPr>
        <p:spPr>
          <a:xfrm>
            <a:off x="1296052" y="3163093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5F3655-C862-981E-F732-28A061E62B0B}"/>
              </a:ext>
            </a:extLst>
          </p:cNvPr>
          <p:cNvGrpSpPr/>
          <p:nvPr/>
        </p:nvGrpSpPr>
        <p:grpSpPr>
          <a:xfrm>
            <a:off x="3779912" y="1779662"/>
            <a:ext cx="2289664" cy="2808312"/>
            <a:chOff x="99752" y="915566"/>
            <a:chExt cx="6708373" cy="202104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A55A1C-E1BA-D1B1-2D7D-A8B8A89D5DA2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공연 리스트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`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585A0DD-B195-171F-0ECB-0A704F3F0C55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25AA5AF-7B93-6617-D5BF-39564E71ED16}"/>
              </a:ext>
            </a:extLst>
          </p:cNvPr>
          <p:cNvSpPr txBox="1"/>
          <p:nvPr/>
        </p:nvSpPr>
        <p:spPr>
          <a:xfrm>
            <a:off x="1220329" y="1348669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공연이름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E5E168A-59C9-27C0-32D4-4B595E04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63" y="1412275"/>
            <a:ext cx="259388" cy="256506"/>
          </a:xfrm>
          <a:prstGeom prst="rect">
            <a:avLst/>
          </a:prstGeom>
        </p:spPr>
      </p:pic>
      <p:sp>
        <p:nvSpPr>
          <p:cNvPr id="43" name="모서리가 둥근 직사각형 123">
            <a:extLst>
              <a:ext uri="{FF2B5EF4-FFF2-40B4-BE49-F238E27FC236}">
                <a16:creationId xmlns:a16="http://schemas.microsoft.com/office/drawing/2014/main" id="{0CB6CE68-37C9-7424-3FD3-5AD1417B5A26}"/>
              </a:ext>
            </a:extLst>
          </p:cNvPr>
          <p:cNvSpPr/>
          <p:nvPr/>
        </p:nvSpPr>
        <p:spPr>
          <a:xfrm>
            <a:off x="5724146" y="4211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4" name="모서리가 둥근 직사각형 123">
            <a:extLst>
              <a:ext uri="{FF2B5EF4-FFF2-40B4-BE49-F238E27FC236}">
                <a16:creationId xmlns:a16="http://schemas.microsoft.com/office/drawing/2014/main" id="{DF0CADD3-8209-F53F-76FD-F3C73AC192CC}"/>
              </a:ext>
            </a:extLst>
          </p:cNvPr>
          <p:cNvSpPr/>
          <p:nvPr/>
        </p:nvSpPr>
        <p:spPr>
          <a:xfrm>
            <a:off x="436759" y="12141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5" name="모서리가 둥근 직사각형 123">
            <a:extLst>
              <a:ext uri="{FF2B5EF4-FFF2-40B4-BE49-F238E27FC236}">
                <a16:creationId xmlns:a16="http://schemas.microsoft.com/office/drawing/2014/main" id="{E9A58EF3-AD13-6273-13EC-C58AA1AAFE39}"/>
              </a:ext>
            </a:extLst>
          </p:cNvPr>
          <p:cNvSpPr/>
          <p:nvPr/>
        </p:nvSpPr>
        <p:spPr>
          <a:xfrm>
            <a:off x="3666770" y="12437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6" name="모서리가 둥근 직사각형 123">
            <a:extLst>
              <a:ext uri="{FF2B5EF4-FFF2-40B4-BE49-F238E27FC236}">
                <a16:creationId xmlns:a16="http://schemas.microsoft.com/office/drawing/2014/main" id="{BF3F32F5-DC20-98AF-885C-98223CB7A899}"/>
              </a:ext>
            </a:extLst>
          </p:cNvPr>
          <p:cNvSpPr/>
          <p:nvPr/>
        </p:nvSpPr>
        <p:spPr>
          <a:xfrm>
            <a:off x="3666770" y="171137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1697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769B0-CB15-CF10-5051-E31B8D2F421E}"/>
              </a:ext>
            </a:extLst>
          </p:cNvPr>
          <p:cNvSpPr/>
          <p:nvPr/>
        </p:nvSpPr>
        <p:spPr>
          <a:xfrm>
            <a:off x="115678" y="38647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F8AFB-F994-62F7-83D3-95F6B91CED5D}"/>
              </a:ext>
            </a:extLst>
          </p:cNvPr>
          <p:cNvSpPr/>
          <p:nvPr/>
        </p:nvSpPr>
        <p:spPr>
          <a:xfrm>
            <a:off x="193676" y="432576"/>
            <a:ext cx="653856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 그래프는 예시</a:t>
            </a:r>
            <a:r>
              <a:rPr lang="en-US" altLang="ko-KR" dirty="0"/>
              <a:t>,</a:t>
            </a:r>
            <a:r>
              <a:rPr lang="ko-KR" altLang="en-US" dirty="0"/>
              <a:t> 클릭 시 그래프 창 출력</a:t>
            </a:r>
            <a:endParaRPr lang="en-US" altLang="ko-KR" dirty="0"/>
          </a:p>
          <a:p>
            <a:r>
              <a:rPr lang="ko-KR" altLang="en-US" dirty="0"/>
              <a:t>클릭 시 그래프 창 출력</a:t>
            </a:r>
            <a:endParaRPr lang="en-US" altLang="ko-KR" dirty="0"/>
          </a:p>
          <a:p>
            <a:r>
              <a:rPr lang="ko-KR" altLang="en-US" dirty="0"/>
              <a:t>클릭 시 그래프 창 출력</a:t>
            </a:r>
            <a:endParaRPr lang="en-US" altLang="ko-KR" dirty="0"/>
          </a:p>
          <a:p>
            <a:r>
              <a:rPr lang="ko-KR" altLang="en-US" dirty="0"/>
              <a:t>클릭 시 메뉴 창 이동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예매</a:t>
            </a:r>
            <a:r>
              <a:rPr lang="en-US" altLang="ko-KR" dirty="0"/>
              <a:t> – </a:t>
            </a:r>
            <a:r>
              <a:rPr lang="ko-KR" altLang="en-US"/>
              <a:t>관리자 통계페이지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F05908-8B00-A3BE-882C-B036DE27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50" y="2359732"/>
            <a:ext cx="1440000" cy="861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E88B30-28BE-2DB0-A987-EF8C1E7D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97" y="3517628"/>
            <a:ext cx="1440000" cy="100137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7455FF-CBAD-CABE-3051-6BAF46F874D8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93A73-549B-B468-5AF9-70C020D0F45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Logo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D08E4-EFC2-CE36-A0B5-7CD4117FC999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3C76D-0A25-6A82-17B0-DAC17F5EE83C}"/>
              </a:ext>
            </a:extLst>
          </p:cNvPr>
          <p:cNvSpPr txBox="1"/>
          <p:nvPr/>
        </p:nvSpPr>
        <p:spPr>
          <a:xfrm>
            <a:off x="1102924" y="525489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[Manager] Statistics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B1BA6-BCD2-0896-B319-DC0304CD33C1}"/>
              </a:ext>
            </a:extLst>
          </p:cNvPr>
          <p:cNvSpPr/>
          <p:nvPr/>
        </p:nvSpPr>
        <p:spPr>
          <a:xfrm>
            <a:off x="5832158" y="524274"/>
            <a:ext cx="817439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뒤로가기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FF65F-661A-E7DA-F312-4D7E62F84037}"/>
              </a:ext>
            </a:extLst>
          </p:cNvPr>
          <p:cNvSpPr txBox="1"/>
          <p:nvPr/>
        </p:nvSpPr>
        <p:spPr>
          <a:xfrm>
            <a:off x="2793269" y="2041744"/>
            <a:ext cx="110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공연 별 </a:t>
            </a:r>
            <a:r>
              <a:rPr lang="ko-KR" altLang="en-US" sz="800" dirty="0" err="1"/>
              <a:t>예매율</a:t>
            </a:r>
            <a:r>
              <a:rPr lang="ko-KR" altLang="en-US" sz="800" dirty="0"/>
              <a:t> 현황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05502-A259-824F-7828-A58F7BE274B9}"/>
              </a:ext>
            </a:extLst>
          </p:cNvPr>
          <p:cNvSpPr txBox="1"/>
          <p:nvPr/>
        </p:nvSpPr>
        <p:spPr>
          <a:xfrm>
            <a:off x="2769794" y="3297182"/>
            <a:ext cx="1171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별 매출 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7A174C-36CF-7647-929E-36F2791A37B1}"/>
              </a:ext>
            </a:extLst>
          </p:cNvPr>
          <p:cNvSpPr txBox="1"/>
          <p:nvPr/>
        </p:nvSpPr>
        <p:spPr>
          <a:xfrm>
            <a:off x="2749967" y="4595012"/>
            <a:ext cx="1298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공연 별 예매 성별 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859D2-B993-86D5-F78F-8536F562D389}"/>
              </a:ext>
            </a:extLst>
          </p:cNvPr>
          <p:cNvSpPr/>
          <p:nvPr/>
        </p:nvSpPr>
        <p:spPr>
          <a:xfrm>
            <a:off x="193676" y="432576"/>
            <a:ext cx="6538564" cy="4515437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23">
            <a:extLst>
              <a:ext uri="{FF2B5EF4-FFF2-40B4-BE49-F238E27FC236}">
                <a16:creationId xmlns:a16="http://schemas.microsoft.com/office/drawing/2014/main" id="{C9C558C3-C7BA-38A0-225A-3134ABCBB655}"/>
              </a:ext>
            </a:extLst>
          </p:cNvPr>
          <p:cNvSpPr/>
          <p:nvPr/>
        </p:nvSpPr>
        <p:spPr>
          <a:xfrm>
            <a:off x="2510834" y="21988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9" name="모서리가 둥근 직사각형 123">
            <a:extLst>
              <a:ext uri="{FF2B5EF4-FFF2-40B4-BE49-F238E27FC236}">
                <a16:creationId xmlns:a16="http://schemas.microsoft.com/office/drawing/2014/main" id="{B53AB272-7995-753A-B39B-EB09CD788466}"/>
              </a:ext>
            </a:extLst>
          </p:cNvPr>
          <p:cNvSpPr/>
          <p:nvPr/>
        </p:nvSpPr>
        <p:spPr>
          <a:xfrm>
            <a:off x="2514148" y="348979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0" name="모서리가 둥근 직사각형 123">
            <a:extLst>
              <a:ext uri="{FF2B5EF4-FFF2-40B4-BE49-F238E27FC236}">
                <a16:creationId xmlns:a16="http://schemas.microsoft.com/office/drawing/2014/main" id="{44AD10FA-6973-9382-EDD4-FE3ED0D8233B}"/>
              </a:ext>
            </a:extLst>
          </p:cNvPr>
          <p:cNvSpPr/>
          <p:nvPr/>
        </p:nvSpPr>
        <p:spPr>
          <a:xfrm>
            <a:off x="5724146" y="4211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847DEA-218A-50C9-AC82-BC0C167D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12" y="1191225"/>
            <a:ext cx="1508400" cy="720000"/>
          </a:xfrm>
          <a:prstGeom prst="rect">
            <a:avLst/>
          </a:prstGeom>
        </p:spPr>
      </p:pic>
      <p:sp>
        <p:nvSpPr>
          <p:cNvPr id="27" name="모서리가 둥근 직사각형 123">
            <a:extLst>
              <a:ext uri="{FF2B5EF4-FFF2-40B4-BE49-F238E27FC236}">
                <a16:creationId xmlns:a16="http://schemas.microsoft.com/office/drawing/2014/main" id="{F40ADC4F-B7FD-EC1E-4C3E-988D254FD12D}"/>
              </a:ext>
            </a:extLst>
          </p:cNvPr>
          <p:cNvSpPr/>
          <p:nvPr/>
        </p:nvSpPr>
        <p:spPr>
          <a:xfrm>
            <a:off x="2519185" y="10211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9009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이전 예매하기 페이지에서 선택한 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, </a:t>
            </a:r>
            <a:r>
              <a:rPr lang="ko-KR" altLang="en-US" dirty="0" err="1"/>
              <a:t>회차</a:t>
            </a:r>
            <a:r>
              <a:rPr lang="ko-KR" altLang="en-US" dirty="0"/>
              <a:t> 데이터 반영</a:t>
            </a:r>
            <a:endParaRPr lang="en-US" altLang="ko-KR" dirty="0"/>
          </a:p>
          <a:p>
            <a:r>
              <a:rPr lang="ko-KR" altLang="en-US" dirty="0"/>
              <a:t>날짜 클릭 시 선택날짜 출력</a:t>
            </a:r>
            <a:r>
              <a:rPr lang="en-US" altLang="ko-KR" dirty="0"/>
              <a:t>, </a:t>
            </a:r>
            <a:r>
              <a:rPr lang="ko-KR" altLang="en-US" dirty="0"/>
              <a:t>관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관 클릭 시 </a:t>
            </a:r>
            <a:r>
              <a:rPr lang="ko-KR" altLang="en-US" dirty="0" err="1"/>
              <a:t>회차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 err="1"/>
              <a:t>회차</a:t>
            </a:r>
            <a:r>
              <a:rPr lang="ko-KR" altLang="en-US" dirty="0"/>
              <a:t> 클릭 시 </a:t>
            </a:r>
            <a:r>
              <a:rPr lang="ko-KR" altLang="en-US" dirty="0" err="1"/>
              <a:t>잔여석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관람일</a:t>
            </a:r>
            <a:r>
              <a:rPr lang="en-US" altLang="ko-KR" dirty="0"/>
              <a:t>/</a:t>
            </a:r>
            <a:r>
              <a:rPr lang="ko-KR" altLang="en-US" dirty="0" err="1"/>
              <a:t>회차</a:t>
            </a:r>
            <a:r>
              <a:rPr lang="en-US" altLang="ko-KR" dirty="0"/>
              <a:t>(step1)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step1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관람일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8395B-AE92-2F04-7C00-2776A2205523}"/>
              </a:ext>
            </a:extLst>
          </p:cNvPr>
          <p:cNvSpPr/>
          <p:nvPr/>
        </p:nvSpPr>
        <p:spPr>
          <a:xfrm>
            <a:off x="2114427" y="42387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좌석 지정 </a:t>
            </a:r>
            <a:r>
              <a:rPr lang="ko-KR" altLang="en-US" sz="800" dirty="0" err="1"/>
              <a:t>회차입니다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다음단계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       </a:t>
            </a:r>
            <a:r>
              <a:rPr lang="en-US" altLang="ko-KR" sz="800" dirty="0"/>
              <a:t>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50" y="995521"/>
            <a:ext cx="2168302" cy="27763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476A3CC-C9F5-B697-C05A-19573CCBACB7}"/>
              </a:ext>
            </a:extLst>
          </p:cNvPr>
          <p:cNvSpPr/>
          <p:nvPr/>
        </p:nvSpPr>
        <p:spPr>
          <a:xfrm>
            <a:off x="171819" y="3899588"/>
            <a:ext cx="4739475" cy="97641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909A909-37A2-AEB8-DF94-B76A83827BBF}"/>
              </a:ext>
            </a:extLst>
          </p:cNvPr>
          <p:cNvSpPr/>
          <p:nvPr/>
        </p:nvSpPr>
        <p:spPr>
          <a:xfrm>
            <a:off x="2339752" y="999004"/>
            <a:ext cx="2580861" cy="27763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관람일 선택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0BD946D-C7CE-A504-EE8C-33FD94C54D50}"/>
              </a:ext>
            </a:extLst>
          </p:cNvPr>
          <p:cNvSpPr txBox="1"/>
          <p:nvPr/>
        </p:nvSpPr>
        <p:spPr>
          <a:xfrm>
            <a:off x="2293912" y="991744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</a:rPr>
              <a:t>회차</a:t>
            </a:r>
            <a:r>
              <a:rPr lang="ko-KR" altLang="en-US" sz="900" dirty="0">
                <a:solidFill>
                  <a:schemeClr val="bg1"/>
                </a:solidFill>
              </a:rPr>
              <a:t> 선택</a:t>
            </a:r>
          </a:p>
        </p:txBody>
      </p:sp>
      <p:sp>
        <p:nvSpPr>
          <p:cNvPr id="195" name="모서리가 둥근 직사각형 110">
            <a:extLst>
              <a:ext uri="{FF2B5EF4-FFF2-40B4-BE49-F238E27FC236}">
                <a16:creationId xmlns:a16="http://schemas.microsoft.com/office/drawing/2014/main" id="{25B6F18B-AA8B-3382-8C7E-1FDCB0CE118A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F57692E-8930-20D8-0156-4FBAA74A9E67}"/>
              </a:ext>
            </a:extLst>
          </p:cNvPr>
          <p:cNvGrpSpPr/>
          <p:nvPr/>
        </p:nvGrpSpPr>
        <p:grpSpPr>
          <a:xfrm>
            <a:off x="256626" y="1550682"/>
            <a:ext cx="1998222" cy="1640434"/>
            <a:chOff x="1255762" y="2791391"/>
            <a:chExt cx="1998222" cy="1640434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DEDDB0A-4539-16BC-BE37-DE951B8B7BE9}"/>
                </a:ext>
              </a:extLst>
            </p:cNvPr>
            <p:cNvSpPr/>
            <p:nvPr/>
          </p:nvSpPr>
          <p:spPr>
            <a:xfrm>
              <a:off x="2686627" y="4026867"/>
              <a:ext cx="199561" cy="189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2C3CC68-9544-C06C-E7D9-087EBC90C20D}"/>
                </a:ext>
              </a:extLst>
            </p:cNvPr>
            <p:cNvSpPr txBox="1"/>
            <p:nvPr/>
          </p:nvSpPr>
          <p:spPr>
            <a:xfrm>
              <a:off x="1756340" y="2791391"/>
              <a:ext cx="982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n-US" altLang="ko-KR" sz="1100" b="1" dirty="0"/>
                <a:t>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2023.03</a:t>
              </a:r>
              <a:r>
                <a:rPr lang="en-US" altLang="ko-KR" sz="1100" dirty="0"/>
                <a:t>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1100" b="1" dirty="0"/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F02E81DF-51AE-000B-3FA9-C1DC26B26FD0}"/>
                </a:ext>
              </a:extLst>
            </p:cNvPr>
            <p:cNvSpPr/>
            <p:nvPr/>
          </p:nvSpPr>
          <p:spPr>
            <a:xfrm>
              <a:off x="1268599" y="3056710"/>
              <a:ext cx="1955748" cy="261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 월 화 수 목 금 토</a:t>
              </a: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ED78A5D2-4A3A-F0E9-1674-686BA9263DFC}"/>
                </a:ext>
              </a:extLst>
            </p:cNvPr>
            <p:cNvSpPr/>
            <p:nvPr/>
          </p:nvSpPr>
          <p:spPr>
            <a:xfrm>
              <a:off x="1260210" y="3800652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>
                      <a:alpha val="3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13   14   15   16   17   18</a:t>
              </a:r>
              <a:endParaRPr lang="ko-KR" altLang="en-US" sz="900" kern="10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90C9FFF-3D90-FEEA-37DB-DDBE27EB1E6E}"/>
                </a:ext>
              </a:extLst>
            </p:cNvPr>
            <p:cNvSpPr/>
            <p:nvPr/>
          </p:nvSpPr>
          <p:spPr>
            <a:xfrm>
              <a:off x="1260209" y="4011043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>
                      <a:alpha val="3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20   21   22   23  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25</a:t>
              </a:r>
              <a:endParaRPr lang="ko-KR" altLang="en-US" sz="900" kern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8D04C52-C180-1A66-021D-BE2F74A76613}"/>
                </a:ext>
              </a:extLst>
            </p:cNvPr>
            <p:cNvSpPr/>
            <p:nvPr/>
          </p:nvSpPr>
          <p:spPr>
            <a:xfrm>
              <a:off x="1255762" y="4221434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27   28   29   30   31  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900" kern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C9DD333-7760-2211-336B-516F2D9D249D}"/>
                </a:ext>
              </a:extLst>
            </p:cNvPr>
            <p:cNvSpPr/>
            <p:nvPr/>
          </p:nvSpPr>
          <p:spPr>
            <a:xfrm>
              <a:off x="1289847" y="3379869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12   13   14  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900" kern="10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CF9D35F1-4971-859C-48D0-FED2AC421FCB}"/>
              </a:ext>
            </a:extLst>
          </p:cNvPr>
          <p:cNvSpPr/>
          <p:nvPr/>
        </p:nvSpPr>
        <p:spPr>
          <a:xfrm>
            <a:off x="3146779" y="1445874"/>
            <a:ext cx="1521786" cy="215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EE2D00"/>
                </a:solidFill>
              </a:rPr>
              <a:t>2023.3.24</a:t>
            </a:r>
            <a:endParaRPr lang="ko-KR" altLang="en-US" sz="900" dirty="0">
              <a:solidFill>
                <a:srgbClr val="EE2D0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16715A6-1BE3-D23F-355C-547CFB828E83}"/>
              </a:ext>
            </a:extLst>
          </p:cNvPr>
          <p:cNvSpPr txBox="1"/>
          <p:nvPr/>
        </p:nvSpPr>
        <p:spPr>
          <a:xfrm>
            <a:off x="2425009" y="1440089"/>
            <a:ext cx="61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선택날짜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8D1CC76-E63A-2735-10F4-70AECEC6518D}"/>
              </a:ext>
            </a:extLst>
          </p:cNvPr>
          <p:cNvSpPr txBox="1"/>
          <p:nvPr/>
        </p:nvSpPr>
        <p:spPr>
          <a:xfrm>
            <a:off x="2430669" y="1782990"/>
            <a:ext cx="61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관 선택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FE0A23D-27AB-AE7C-28A2-F05E718F6527}"/>
              </a:ext>
            </a:extLst>
          </p:cNvPr>
          <p:cNvSpPr txBox="1"/>
          <p:nvPr/>
        </p:nvSpPr>
        <p:spPr>
          <a:xfrm>
            <a:off x="3572204" y="1771008"/>
            <a:ext cx="711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회차</a:t>
            </a:r>
            <a:r>
              <a:rPr lang="ko-KR" altLang="en-US" sz="800" b="1" dirty="0"/>
              <a:t> 선택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5DE95BF-5350-29B5-B356-16D9E3872017}"/>
              </a:ext>
            </a:extLst>
          </p:cNvPr>
          <p:cNvSpPr/>
          <p:nvPr/>
        </p:nvSpPr>
        <p:spPr>
          <a:xfrm>
            <a:off x="2425009" y="2109844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36097E1-65C6-3350-77CD-6044F491737C}"/>
              </a:ext>
            </a:extLst>
          </p:cNvPr>
          <p:cNvSpPr/>
          <p:nvPr/>
        </p:nvSpPr>
        <p:spPr>
          <a:xfrm>
            <a:off x="2472537" y="2214434"/>
            <a:ext cx="1009326" cy="1885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dirty="0">
                <a:solidFill>
                  <a:srgbClr val="FFFFFF"/>
                </a:solidFill>
                <a:effectLst/>
                <a:latin typeface="AppleSDGothicNeo"/>
              </a:rPr>
              <a:t>3</a:t>
            </a:r>
            <a:r>
              <a:rPr lang="ko-KR" altLang="en-US" sz="800" b="0" i="0" dirty="0">
                <a:solidFill>
                  <a:srgbClr val="FFFFFF"/>
                </a:solidFill>
                <a:effectLst/>
                <a:latin typeface="AppleSDGothicNeo"/>
              </a:rPr>
              <a:t>관 ✓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3251FD7-68C1-E10B-80A9-E5B24759B203}"/>
              </a:ext>
            </a:extLst>
          </p:cNvPr>
          <p:cNvSpPr/>
          <p:nvPr/>
        </p:nvSpPr>
        <p:spPr>
          <a:xfrm>
            <a:off x="3632870" y="2109844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6D0DB60-52A0-2D97-B236-8A84EB809BCD}"/>
              </a:ext>
            </a:extLst>
          </p:cNvPr>
          <p:cNvSpPr/>
          <p:nvPr/>
        </p:nvSpPr>
        <p:spPr>
          <a:xfrm>
            <a:off x="3665634" y="2214434"/>
            <a:ext cx="1044228" cy="1885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 19</a:t>
            </a:r>
            <a:r>
              <a:rPr lang="ko-KR" altLang="en-US" sz="800" dirty="0"/>
              <a:t>시 </a:t>
            </a:r>
            <a:r>
              <a:rPr lang="en-US" altLang="ko-KR" sz="800" dirty="0"/>
              <a:t>30</a:t>
            </a:r>
            <a:r>
              <a:rPr lang="ko-KR" altLang="en-US" sz="800" dirty="0"/>
              <a:t>분 </a:t>
            </a:r>
            <a:r>
              <a:rPr lang="ko-KR" altLang="en-US" sz="8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A854BDA7-9302-F9AE-5C1A-284BC030625C}"/>
              </a:ext>
            </a:extLst>
          </p:cNvPr>
          <p:cNvSpPr/>
          <p:nvPr/>
        </p:nvSpPr>
        <p:spPr>
          <a:xfrm>
            <a:off x="3146779" y="3055996"/>
            <a:ext cx="1521786" cy="215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EE2D00"/>
                </a:solidFill>
              </a:rPr>
              <a:t>29</a:t>
            </a:r>
            <a:r>
              <a:rPr lang="ko-KR" altLang="en-US" sz="900" dirty="0">
                <a:solidFill>
                  <a:srgbClr val="EE2D00"/>
                </a:solidFill>
              </a:rPr>
              <a:t>석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FB24D8A-7FC2-A486-50C8-DE69DE5AE565}"/>
              </a:ext>
            </a:extLst>
          </p:cNvPr>
          <p:cNvSpPr txBox="1"/>
          <p:nvPr/>
        </p:nvSpPr>
        <p:spPr>
          <a:xfrm>
            <a:off x="2425008" y="3050211"/>
            <a:ext cx="80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잔여석</a:t>
            </a:r>
            <a:endParaRPr lang="ko-KR" altLang="en-US" sz="800" b="1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584447A-A508-12B0-86D4-920A6B4FDD1C}"/>
              </a:ext>
            </a:extLst>
          </p:cNvPr>
          <p:cNvSpPr/>
          <p:nvPr/>
        </p:nvSpPr>
        <p:spPr>
          <a:xfrm>
            <a:off x="3610042" y="3463261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좌석선택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0648061-6029-015E-5685-C52008C548DB}"/>
              </a:ext>
            </a:extLst>
          </p:cNvPr>
          <p:cNvSpPr/>
          <p:nvPr/>
        </p:nvSpPr>
        <p:spPr>
          <a:xfrm rot="5400000">
            <a:off x="-213373" y="4289598"/>
            <a:ext cx="976411" cy="21056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900" b="1" dirty="0"/>
              <a:t>유의사항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D9FBD0C4-FEF1-250B-FAA1-FCE6820F7B8F}"/>
              </a:ext>
            </a:extLst>
          </p:cNvPr>
          <p:cNvCxnSpPr>
            <a:cxnSpLocks/>
          </p:cNvCxnSpPr>
          <p:nvPr/>
        </p:nvCxnSpPr>
        <p:spPr>
          <a:xfrm flipH="1">
            <a:off x="380117" y="3906676"/>
            <a:ext cx="4531177" cy="969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모서리가 둥근 직사각형 123">
            <a:extLst>
              <a:ext uri="{FF2B5EF4-FFF2-40B4-BE49-F238E27FC236}">
                <a16:creationId xmlns:a16="http://schemas.microsoft.com/office/drawing/2014/main" id="{194A75C7-EA1F-0E3E-C3C8-76E1D60FCFAF}"/>
              </a:ext>
            </a:extLst>
          </p:cNvPr>
          <p:cNvSpPr/>
          <p:nvPr/>
        </p:nvSpPr>
        <p:spPr>
          <a:xfrm>
            <a:off x="13842" y="3055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19956" y="85770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28" name="모서리가 둥근 직사각형 123">
            <a:extLst>
              <a:ext uri="{FF2B5EF4-FFF2-40B4-BE49-F238E27FC236}">
                <a16:creationId xmlns:a16="http://schemas.microsoft.com/office/drawing/2014/main" id="{8CB87DD1-C06F-2674-A0DA-E8DD63596EAD}"/>
              </a:ext>
            </a:extLst>
          </p:cNvPr>
          <p:cNvSpPr/>
          <p:nvPr/>
        </p:nvSpPr>
        <p:spPr>
          <a:xfrm>
            <a:off x="2330280" y="20018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29" name="모서리가 둥근 직사각형 123">
            <a:extLst>
              <a:ext uri="{FF2B5EF4-FFF2-40B4-BE49-F238E27FC236}">
                <a16:creationId xmlns:a16="http://schemas.microsoft.com/office/drawing/2014/main" id="{3E7ABD57-67D7-E0EF-665B-C4F4B51D4C1F}"/>
              </a:ext>
            </a:extLst>
          </p:cNvPr>
          <p:cNvSpPr/>
          <p:nvPr/>
        </p:nvSpPr>
        <p:spPr>
          <a:xfrm>
            <a:off x="3524283" y="19984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30" name="모서리가 둥근 직사각형 123">
            <a:extLst>
              <a:ext uri="{FF2B5EF4-FFF2-40B4-BE49-F238E27FC236}">
                <a16:creationId xmlns:a16="http://schemas.microsoft.com/office/drawing/2014/main" id="{0AC673DF-101C-F348-C50C-A7763F96A4A2}"/>
              </a:ext>
            </a:extLst>
          </p:cNvPr>
          <p:cNvSpPr/>
          <p:nvPr/>
        </p:nvSpPr>
        <p:spPr>
          <a:xfrm>
            <a:off x="3501245" y="33568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좌석 클릭 시 성인</a:t>
            </a:r>
            <a:r>
              <a:rPr lang="en-US" altLang="ko-KR" dirty="0"/>
              <a:t>/</a:t>
            </a:r>
            <a:r>
              <a:rPr lang="ko-KR" altLang="en-US" dirty="0"/>
              <a:t>아동 체크리스트 출력</a:t>
            </a:r>
            <a:endParaRPr lang="en-US" altLang="ko-KR" dirty="0"/>
          </a:p>
          <a:p>
            <a:r>
              <a:rPr lang="ko-KR" altLang="en-US" dirty="0"/>
              <a:t>체크리스트 클릭 시 선택한 좌석 리스트 추가</a:t>
            </a:r>
            <a:r>
              <a:rPr lang="en-US" altLang="ko-KR" dirty="0"/>
              <a:t>, </a:t>
            </a:r>
            <a:r>
              <a:rPr lang="ko-KR" altLang="en-US" dirty="0"/>
              <a:t>선택 내역</a:t>
            </a:r>
            <a:r>
              <a:rPr lang="en-US" altLang="ko-KR" dirty="0"/>
              <a:t>(</a:t>
            </a:r>
            <a:r>
              <a:rPr lang="ko-KR" altLang="en-US" dirty="0"/>
              <a:t>매수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결제 내역</a:t>
            </a:r>
            <a:r>
              <a:rPr lang="en-US" altLang="ko-KR" dirty="0"/>
              <a:t>(</a:t>
            </a:r>
            <a:r>
              <a:rPr lang="ko-KR" altLang="en-US" dirty="0"/>
              <a:t>티켓금액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최종 결제금액 출력</a:t>
            </a:r>
            <a:endParaRPr lang="en-US" altLang="ko-KR" dirty="0"/>
          </a:p>
          <a:p>
            <a:r>
              <a:rPr lang="ko-KR" altLang="en-US" dirty="0"/>
              <a:t>리스트가 화면을 벗어날 시 스크롤 생성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step1 </a:t>
            </a:r>
            <a:r>
              <a:rPr lang="ko-KR" altLang="en-US" dirty="0"/>
              <a:t>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좌석선택</a:t>
            </a:r>
            <a:r>
              <a:rPr lang="en-US" altLang="ko-KR" dirty="0"/>
              <a:t>(step2)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0511" y="3808828"/>
            <a:ext cx="347820" cy="11677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8395B-AE92-2F04-7C00-2776A2205523}"/>
              </a:ext>
            </a:extLst>
          </p:cNvPr>
          <p:cNvSpPr/>
          <p:nvPr/>
        </p:nvSpPr>
        <p:spPr>
          <a:xfrm>
            <a:off x="2114427" y="42387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좌석선택</a:t>
            </a:r>
            <a:r>
              <a:rPr lang="ko-KR" altLang="en-US" sz="900" b="1" dirty="0">
                <a:solidFill>
                  <a:schemeClr val="bg1"/>
                </a:solidFill>
              </a:rPr>
              <a:t> 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17000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3443931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3FE16-204C-207F-DA3A-CC804DAE009E}"/>
              </a:ext>
            </a:extLst>
          </p:cNvPr>
          <p:cNvSpPr/>
          <p:nvPr/>
        </p:nvSpPr>
        <p:spPr>
          <a:xfrm>
            <a:off x="529481" y="1955718"/>
            <a:ext cx="1944818" cy="18773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1091CF-F243-0ADA-1742-4AE8B088BA47}"/>
              </a:ext>
            </a:extLst>
          </p:cNvPr>
          <p:cNvSpPr/>
          <p:nvPr/>
        </p:nvSpPr>
        <p:spPr>
          <a:xfrm>
            <a:off x="529481" y="1343236"/>
            <a:ext cx="1944818" cy="377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300" dirty="0"/>
              <a:t>STAGE</a:t>
            </a:r>
            <a:endParaRPr lang="ko-KR" altLang="en-US" sz="1400" b="1" spc="3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2384A5-DCF5-6842-37F1-864BF9237D4B}"/>
              </a:ext>
            </a:extLst>
          </p:cNvPr>
          <p:cNvSpPr/>
          <p:nvPr/>
        </p:nvSpPr>
        <p:spPr>
          <a:xfrm>
            <a:off x="296184" y="2071293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241FF0-77BD-6EFE-9C89-ED09B0301E5C}"/>
              </a:ext>
            </a:extLst>
          </p:cNvPr>
          <p:cNvSpPr/>
          <p:nvPr/>
        </p:nvSpPr>
        <p:spPr>
          <a:xfrm>
            <a:off x="862055" y="2076159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443FB0-1DF4-7439-B394-8E6B66CC16A3}"/>
              </a:ext>
            </a:extLst>
          </p:cNvPr>
          <p:cNvSpPr/>
          <p:nvPr/>
        </p:nvSpPr>
        <p:spPr>
          <a:xfrm>
            <a:off x="1093628" y="2073712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A3178-7614-6BD8-292E-E1F5DC4A9639}"/>
              </a:ext>
            </a:extLst>
          </p:cNvPr>
          <p:cNvSpPr/>
          <p:nvPr/>
        </p:nvSpPr>
        <p:spPr>
          <a:xfrm>
            <a:off x="1322036" y="2076846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947CA7-C488-0B04-D61C-C5ECB7875A61}"/>
              </a:ext>
            </a:extLst>
          </p:cNvPr>
          <p:cNvSpPr/>
          <p:nvPr/>
        </p:nvSpPr>
        <p:spPr>
          <a:xfrm>
            <a:off x="1557333" y="207297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C2B01D-7493-4097-5D08-B076DFC95E19}"/>
              </a:ext>
            </a:extLst>
          </p:cNvPr>
          <p:cNvSpPr/>
          <p:nvPr/>
        </p:nvSpPr>
        <p:spPr>
          <a:xfrm>
            <a:off x="1785741" y="2076107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225ED8-DBBC-7AED-E008-6C207B481CD7}"/>
              </a:ext>
            </a:extLst>
          </p:cNvPr>
          <p:cNvSpPr/>
          <p:nvPr/>
        </p:nvSpPr>
        <p:spPr>
          <a:xfrm>
            <a:off x="2017314" y="207366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98D4B8-8CD6-DB89-49DA-762C41B255FE}"/>
              </a:ext>
            </a:extLst>
          </p:cNvPr>
          <p:cNvSpPr/>
          <p:nvPr/>
        </p:nvSpPr>
        <p:spPr>
          <a:xfrm>
            <a:off x="296184" y="2388736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E8F2B5-D5A8-39E3-29F6-61D940436D9A}"/>
              </a:ext>
            </a:extLst>
          </p:cNvPr>
          <p:cNvSpPr/>
          <p:nvPr/>
        </p:nvSpPr>
        <p:spPr>
          <a:xfrm>
            <a:off x="862055" y="239360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72021A-01C8-47E3-979C-E73DB98AFCBA}"/>
              </a:ext>
            </a:extLst>
          </p:cNvPr>
          <p:cNvSpPr/>
          <p:nvPr/>
        </p:nvSpPr>
        <p:spPr>
          <a:xfrm>
            <a:off x="1093628" y="239115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26A7EF-8AB9-A3CD-CA65-6EA722BFD024}"/>
              </a:ext>
            </a:extLst>
          </p:cNvPr>
          <p:cNvSpPr/>
          <p:nvPr/>
        </p:nvSpPr>
        <p:spPr>
          <a:xfrm>
            <a:off x="1322036" y="2394289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6630BD-3CD2-F44E-9D10-1707CF2DB399}"/>
              </a:ext>
            </a:extLst>
          </p:cNvPr>
          <p:cNvSpPr/>
          <p:nvPr/>
        </p:nvSpPr>
        <p:spPr>
          <a:xfrm>
            <a:off x="1557333" y="2390416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7B78D6-C1F4-0D20-A618-085D2175D8E1}"/>
              </a:ext>
            </a:extLst>
          </p:cNvPr>
          <p:cNvSpPr/>
          <p:nvPr/>
        </p:nvSpPr>
        <p:spPr>
          <a:xfrm>
            <a:off x="1785741" y="2393550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71F06B-29AC-B6C8-332A-00952032F0CD}"/>
              </a:ext>
            </a:extLst>
          </p:cNvPr>
          <p:cNvSpPr/>
          <p:nvPr/>
        </p:nvSpPr>
        <p:spPr>
          <a:xfrm>
            <a:off x="2017314" y="239110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FC1EA1-0B4B-FC7A-7733-FB44EEEFFE38}"/>
              </a:ext>
            </a:extLst>
          </p:cNvPr>
          <p:cNvSpPr/>
          <p:nvPr/>
        </p:nvSpPr>
        <p:spPr>
          <a:xfrm>
            <a:off x="296184" y="2703760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1BFCBF-6947-6310-F60C-E66D13D48DBE}"/>
              </a:ext>
            </a:extLst>
          </p:cNvPr>
          <p:cNvSpPr/>
          <p:nvPr/>
        </p:nvSpPr>
        <p:spPr>
          <a:xfrm>
            <a:off x="633647" y="270549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4DA0D5-184D-9020-9719-C99B0B055E56}"/>
              </a:ext>
            </a:extLst>
          </p:cNvPr>
          <p:cNvSpPr/>
          <p:nvPr/>
        </p:nvSpPr>
        <p:spPr>
          <a:xfrm>
            <a:off x="862055" y="2708626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B370CF8-9D93-3EEC-12E4-EFC830DB3E9E}"/>
              </a:ext>
            </a:extLst>
          </p:cNvPr>
          <p:cNvSpPr/>
          <p:nvPr/>
        </p:nvSpPr>
        <p:spPr>
          <a:xfrm>
            <a:off x="1093628" y="2706179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3BC054-2CB1-F331-52D4-AD05BB7FC8E1}"/>
              </a:ext>
            </a:extLst>
          </p:cNvPr>
          <p:cNvSpPr/>
          <p:nvPr/>
        </p:nvSpPr>
        <p:spPr>
          <a:xfrm>
            <a:off x="1322036" y="2709313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1934D0-2F1C-3CDD-7632-1B6260F208D8}"/>
              </a:ext>
            </a:extLst>
          </p:cNvPr>
          <p:cNvSpPr/>
          <p:nvPr/>
        </p:nvSpPr>
        <p:spPr>
          <a:xfrm>
            <a:off x="1557333" y="2705440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635370-FC2B-E6B2-F87F-15B9E950777B}"/>
              </a:ext>
            </a:extLst>
          </p:cNvPr>
          <p:cNvSpPr/>
          <p:nvPr/>
        </p:nvSpPr>
        <p:spPr>
          <a:xfrm>
            <a:off x="1785741" y="2708574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A6BAA8-B09B-EFD9-A649-C68325670590}"/>
              </a:ext>
            </a:extLst>
          </p:cNvPr>
          <p:cNvSpPr/>
          <p:nvPr/>
        </p:nvSpPr>
        <p:spPr>
          <a:xfrm>
            <a:off x="2017314" y="270612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179FCF-CF5E-AA41-A878-EFDD540946E5}"/>
              </a:ext>
            </a:extLst>
          </p:cNvPr>
          <p:cNvSpPr/>
          <p:nvPr/>
        </p:nvSpPr>
        <p:spPr>
          <a:xfrm>
            <a:off x="2245722" y="2709261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7E6595-A8D7-6A98-78CC-AA7D01FB52B5}"/>
              </a:ext>
            </a:extLst>
          </p:cNvPr>
          <p:cNvSpPr/>
          <p:nvPr/>
        </p:nvSpPr>
        <p:spPr>
          <a:xfrm>
            <a:off x="296184" y="3021203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573230-CBC6-2260-C98E-B2CB4D26F955}"/>
              </a:ext>
            </a:extLst>
          </p:cNvPr>
          <p:cNvSpPr/>
          <p:nvPr/>
        </p:nvSpPr>
        <p:spPr>
          <a:xfrm>
            <a:off x="633647" y="302293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1FB3BD-9681-6B0C-B2FD-7E389F269F2D}"/>
              </a:ext>
            </a:extLst>
          </p:cNvPr>
          <p:cNvSpPr/>
          <p:nvPr/>
        </p:nvSpPr>
        <p:spPr>
          <a:xfrm>
            <a:off x="862055" y="3026069"/>
            <a:ext cx="104941" cy="11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932FA2-88A8-84FD-394F-00B6494C486C}"/>
              </a:ext>
            </a:extLst>
          </p:cNvPr>
          <p:cNvSpPr/>
          <p:nvPr/>
        </p:nvSpPr>
        <p:spPr>
          <a:xfrm>
            <a:off x="1093628" y="3023622"/>
            <a:ext cx="104941" cy="11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6164C40-F454-B249-1F1E-66152AC52BE0}"/>
              </a:ext>
            </a:extLst>
          </p:cNvPr>
          <p:cNvSpPr/>
          <p:nvPr/>
        </p:nvSpPr>
        <p:spPr>
          <a:xfrm>
            <a:off x="1322036" y="3026756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6727EB-B81F-794D-2574-9E2EE305F4CB}"/>
              </a:ext>
            </a:extLst>
          </p:cNvPr>
          <p:cNvSpPr/>
          <p:nvPr/>
        </p:nvSpPr>
        <p:spPr>
          <a:xfrm>
            <a:off x="1557333" y="3022883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EFF1B8-1512-8218-8681-59759E57F980}"/>
              </a:ext>
            </a:extLst>
          </p:cNvPr>
          <p:cNvSpPr/>
          <p:nvPr/>
        </p:nvSpPr>
        <p:spPr>
          <a:xfrm>
            <a:off x="1785741" y="302601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5E2A3E9-0FFB-345E-B2F5-5CB97CFF7250}"/>
              </a:ext>
            </a:extLst>
          </p:cNvPr>
          <p:cNvSpPr/>
          <p:nvPr/>
        </p:nvSpPr>
        <p:spPr>
          <a:xfrm>
            <a:off x="2017314" y="302357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FA081B2-91A3-E9A8-1725-301559D484F2}"/>
              </a:ext>
            </a:extLst>
          </p:cNvPr>
          <p:cNvSpPr/>
          <p:nvPr/>
        </p:nvSpPr>
        <p:spPr>
          <a:xfrm>
            <a:off x="2245722" y="302670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FB3255A-C4AA-B6B7-14B8-C9F30DF77275}"/>
              </a:ext>
            </a:extLst>
          </p:cNvPr>
          <p:cNvSpPr/>
          <p:nvPr/>
        </p:nvSpPr>
        <p:spPr>
          <a:xfrm>
            <a:off x="296184" y="3346788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E6A755-9330-E39E-5DD1-B0666C826E65}"/>
              </a:ext>
            </a:extLst>
          </p:cNvPr>
          <p:cNvSpPr/>
          <p:nvPr/>
        </p:nvSpPr>
        <p:spPr>
          <a:xfrm>
            <a:off x="633647" y="334852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F2CE4F6-333D-5AD0-65C3-CC4B381DA51B}"/>
              </a:ext>
            </a:extLst>
          </p:cNvPr>
          <p:cNvSpPr/>
          <p:nvPr/>
        </p:nvSpPr>
        <p:spPr>
          <a:xfrm>
            <a:off x="862055" y="335165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4BA114-56A8-3609-EB78-A5A5F8FDF9E9}"/>
              </a:ext>
            </a:extLst>
          </p:cNvPr>
          <p:cNvSpPr/>
          <p:nvPr/>
        </p:nvSpPr>
        <p:spPr>
          <a:xfrm>
            <a:off x="1093628" y="334920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21A7F1C-135B-B121-81A2-E6C9CC486A9A}"/>
              </a:ext>
            </a:extLst>
          </p:cNvPr>
          <p:cNvSpPr/>
          <p:nvPr/>
        </p:nvSpPr>
        <p:spPr>
          <a:xfrm>
            <a:off x="1322036" y="3352341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0F74787-63AB-E13B-08B2-1F6D0F349DFE}"/>
              </a:ext>
            </a:extLst>
          </p:cNvPr>
          <p:cNvSpPr/>
          <p:nvPr/>
        </p:nvSpPr>
        <p:spPr>
          <a:xfrm>
            <a:off x="1557333" y="3348468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9DA9B6-49BF-D1E3-B7BE-C9CBCA110932}"/>
              </a:ext>
            </a:extLst>
          </p:cNvPr>
          <p:cNvSpPr/>
          <p:nvPr/>
        </p:nvSpPr>
        <p:spPr>
          <a:xfrm>
            <a:off x="1785741" y="335160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6A30BAE-889A-4747-A865-8C376B50A41F}"/>
              </a:ext>
            </a:extLst>
          </p:cNvPr>
          <p:cNvSpPr/>
          <p:nvPr/>
        </p:nvSpPr>
        <p:spPr>
          <a:xfrm>
            <a:off x="2017314" y="3349155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4F5B0E-7412-F48A-2545-16E067338EFC}"/>
              </a:ext>
            </a:extLst>
          </p:cNvPr>
          <p:cNvSpPr/>
          <p:nvPr/>
        </p:nvSpPr>
        <p:spPr>
          <a:xfrm>
            <a:off x="2245722" y="3352289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D7A4A9-1188-4BED-2B61-B314D2B9738B}"/>
              </a:ext>
            </a:extLst>
          </p:cNvPr>
          <p:cNvSpPr/>
          <p:nvPr/>
        </p:nvSpPr>
        <p:spPr>
          <a:xfrm>
            <a:off x="296184" y="3632481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47C02C3-E5ED-C7C0-3BE5-25692860C786}"/>
              </a:ext>
            </a:extLst>
          </p:cNvPr>
          <p:cNvSpPr/>
          <p:nvPr/>
        </p:nvSpPr>
        <p:spPr>
          <a:xfrm>
            <a:off x="633647" y="363421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03B904-3AF5-A4DC-0789-58F235470A1E}"/>
              </a:ext>
            </a:extLst>
          </p:cNvPr>
          <p:cNvSpPr/>
          <p:nvPr/>
        </p:nvSpPr>
        <p:spPr>
          <a:xfrm>
            <a:off x="862055" y="3637347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80CD25-01ED-9442-3B1A-B8784C854C50}"/>
              </a:ext>
            </a:extLst>
          </p:cNvPr>
          <p:cNvSpPr/>
          <p:nvPr/>
        </p:nvSpPr>
        <p:spPr>
          <a:xfrm>
            <a:off x="1093628" y="363490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6F6939-2510-903B-ABE3-AC5F5A555F1A}"/>
              </a:ext>
            </a:extLst>
          </p:cNvPr>
          <p:cNvSpPr/>
          <p:nvPr/>
        </p:nvSpPr>
        <p:spPr>
          <a:xfrm>
            <a:off x="1322036" y="363803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8A8A7F7-4128-BE23-E2CA-768E67602712}"/>
              </a:ext>
            </a:extLst>
          </p:cNvPr>
          <p:cNvSpPr/>
          <p:nvPr/>
        </p:nvSpPr>
        <p:spPr>
          <a:xfrm>
            <a:off x="1557333" y="3634161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022B46A-7DA4-2C3C-A229-D63D96CD2AEC}"/>
              </a:ext>
            </a:extLst>
          </p:cNvPr>
          <p:cNvSpPr/>
          <p:nvPr/>
        </p:nvSpPr>
        <p:spPr>
          <a:xfrm>
            <a:off x="1785741" y="363729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37B1EC9-B6C6-4B86-2B7D-76E01835DAB5}"/>
              </a:ext>
            </a:extLst>
          </p:cNvPr>
          <p:cNvSpPr/>
          <p:nvPr/>
        </p:nvSpPr>
        <p:spPr>
          <a:xfrm>
            <a:off x="2017314" y="3634848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3DE4423-F1B6-7F2E-B005-F69F37488B3B}"/>
              </a:ext>
            </a:extLst>
          </p:cNvPr>
          <p:cNvSpPr/>
          <p:nvPr/>
        </p:nvSpPr>
        <p:spPr>
          <a:xfrm>
            <a:off x="2245722" y="363798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5CAACAD-3CCF-9E53-507D-75F642EECE05}"/>
              </a:ext>
            </a:extLst>
          </p:cNvPr>
          <p:cNvSpPr/>
          <p:nvPr/>
        </p:nvSpPr>
        <p:spPr>
          <a:xfrm>
            <a:off x="288582" y="4638230"/>
            <a:ext cx="86250" cy="990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AF257A9-40F8-3F1F-E2AA-940B7858E1FE}"/>
              </a:ext>
            </a:extLst>
          </p:cNvPr>
          <p:cNvSpPr/>
          <p:nvPr/>
        </p:nvSpPr>
        <p:spPr>
          <a:xfrm>
            <a:off x="374832" y="4635486"/>
            <a:ext cx="586608" cy="9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선택가능좌석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7D0AE8-5657-1F72-86D5-49CA6F3B9ED6}"/>
              </a:ext>
            </a:extLst>
          </p:cNvPr>
          <p:cNvSpPr/>
          <p:nvPr/>
        </p:nvSpPr>
        <p:spPr>
          <a:xfrm>
            <a:off x="899165" y="4638230"/>
            <a:ext cx="86250" cy="99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800CE5-EA59-EE69-C16A-D1A2EA7B01F3}"/>
              </a:ext>
            </a:extLst>
          </p:cNvPr>
          <p:cNvSpPr/>
          <p:nvPr/>
        </p:nvSpPr>
        <p:spPr>
          <a:xfrm>
            <a:off x="985415" y="4635486"/>
            <a:ext cx="709386" cy="9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이미 선택된 좌석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BDB07E-3DCA-0BC2-6294-758DCBB581E8}"/>
              </a:ext>
            </a:extLst>
          </p:cNvPr>
          <p:cNvSpPr/>
          <p:nvPr/>
        </p:nvSpPr>
        <p:spPr>
          <a:xfrm>
            <a:off x="3616224" y="995521"/>
            <a:ext cx="131296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좌석도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FB430-C20E-968C-E353-C52A2EC7CDE3}"/>
              </a:ext>
            </a:extLst>
          </p:cNvPr>
          <p:cNvSpPr txBox="1"/>
          <p:nvPr/>
        </p:nvSpPr>
        <p:spPr>
          <a:xfrm>
            <a:off x="3568126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티켓 정보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3EF10E-2A06-1BDA-833A-4BF66045FA36}"/>
              </a:ext>
            </a:extLst>
          </p:cNvPr>
          <p:cNvSpPr txBox="1"/>
          <p:nvPr/>
        </p:nvSpPr>
        <p:spPr>
          <a:xfrm>
            <a:off x="3655004" y="2912262"/>
            <a:ext cx="8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선택한 좌석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E533F5-772D-9C57-DA43-0CD4AE2C1A8A}"/>
              </a:ext>
            </a:extLst>
          </p:cNvPr>
          <p:cNvSpPr/>
          <p:nvPr/>
        </p:nvSpPr>
        <p:spPr>
          <a:xfrm>
            <a:off x="3649345" y="3239116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3C52887-3A47-76DB-2B53-595B8A818B03}"/>
              </a:ext>
            </a:extLst>
          </p:cNvPr>
          <p:cNvSpPr/>
          <p:nvPr/>
        </p:nvSpPr>
        <p:spPr>
          <a:xfrm>
            <a:off x="3696874" y="3261460"/>
            <a:ext cx="501954" cy="18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열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번</a:t>
            </a:r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ppleSDGothicNeo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1D9F05-6621-9863-5ACE-A5A902058E0C}"/>
              </a:ext>
            </a:extLst>
          </p:cNvPr>
          <p:cNvSpPr/>
          <p:nvPr/>
        </p:nvSpPr>
        <p:spPr>
          <a:xfrm>
            <a:off x="3734095" y="4539537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좌석선택 완료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24373E-0B6F-A528-5B21-77ADD577A7D8}"/>
              </a:ext>
            </a:extLst>
          </p:cNvPr>
          <p:cNvSpPr txBox="1"/>
          <p:nvPr/>
        </p:nvSpPr>
        <p:spPr>
          <a:xfrm>
            <a:off x="3661218" y="1290112"/>
            <a:ext cx="8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성인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아동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51DFFB4-BBF4-B1A0-4FCA-775B3D19FEA2}"/>
              </a:ext>
            </a:extLst>
          </p:cNvPr>
          <p:cNvSpPr/>
          <p:nvPr/>
        </p:nvSpPr>
        <p:spPr>
          <a:xfrm>
            <a:off x="3642289" y="1485596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83578E0-2055-FFE5-AD2F-D1E4C4A68A58}"/>
              </a:ext>
            </a:extLst>
          </p:cNvPr>
          <p:cNvSpPr/>
          <p:nvPr/>
        </p:nvSpPr>
        <p:spPr>
          <a:xfrm>
            <a:off x="3757571" y="1594106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426902C-7DDD-72EC-413F-E4529C13D564}"/>
              </a:ext>
            </a:extLst>
          </p:cNvPr>
          <p:cNvSpPr/>
          <p:nvPr/>
        </p:nvSpPr>
        <p:spPr>
          <a:xfrm>
            <a:off x="3761008" y="1735486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003C2B-B3BF-7DD0-DED3-D4EE93BCBC77}"/>
              </a:ext>
            </a:extLst>
          </p:cNvPr>
          <p:cNvSpPr txBox="1"/>
          <p:nvPr/>
        </p:nvSpPr>
        <p:spPr>
          <a:xfrm>
            <a:off x="3780430" y="1524696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성인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0A825A9-10DC-1859-D7B0-F56E51FBEC3F}"/>
              </a:ext>
            </a:extLst>
          </p:cNvPr>
          <p:cNvSpPr txBox="1"/>
          <p:nvPr/>
        </p:nvSpPr>
        <p:spPr>
          <a:xfrm>
            <a:off x="3782056" y="1666012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아동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37616" y="8649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50" name="모서리가 둥근 직사각형 123">
            <a:extLst>
              <a:ext uri="{FF2B5EF4-FFF2-40B4-BE49-F238E27FC236}">
                <a16:creationId xmlns:a16="http://schemas.microsoft.com/office/drawing/2014/main" id="{E30AB35C-57EF-457A-7593-3BC4C4030C51}"/>
              </a:ext>
            </a:extLst>
          </p:cNvPr>
          <p:cNvSpPr/>
          <p:nvPr/>
        </p:nvSpPr>
        <p:spPr>
          <a:xfrm>
            <a:off x="3468376" y="12623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52" name="모서리가 둥근 직사각형 123">
            <a:extLst>
              <a:ext uri="{FF2B5EF4-FFF2-40B4-BE49-F238E27FC236}">
                <a16:creationId xmlns:a16="http://schemas.microsoft.com/office/drawing/2014/main" id="{CE4ED0B0-B25A-7C4C-C91A-DA9625C89630}"/>
              </a:ext>
            </a:extLst>
          </p:cNvPr>
          <p:cNvSpPr/>
          <p:nvPr/>
        </p:nvSpPr>
        <p:spPr>
          <a:xfrm>
            <a:off x="3626571" y="443152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593E94D-E837-91CB-9F48-E888320EBA1C}"/>
              </a:ext>
            </a:extLst>
          </p:cNvPr>
          <p:cNvSpPr/>
          <p:nvPr/>
        </p:nvSpPr>
        <p:spPr>
          <a:xfrm>
            <a:off x="3690951" y="3423629"/>
            <a:ext cx="501954" cy="18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열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번</a:t>
            </a:r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ppleSDGothicNeo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158" name="모서리가 둥근 직사각형 123">
            <a:extLst>
              <a:ext uri="{FF2B5EF4-FFF2-40B4-BE49-F238E27FC236}">
                <a16:creationId xmlns:a16="http://schemas.microsoft.com/office/drawing/2014/main" id="{FA7E4E57-780F-F9CC-FAA9-A0FCA1190367}"/>
              </a:ext>
            </a:extLst>
          </p:cNvPr>
          <p:cNvSpPr/>
          <p:nvPr/>
        </p:nvSpPr>
        <p:spPr>
          <a:xfrm>
            <a:off x="3499273" y="31143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015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쿠폰 선택 시 결제내역</a:t>
            </a:r>
            <a:r>
              <a:rPr lang="en-US" altLang="ko-KR" dirty="0"/>
              <a:t>(</a:t>
            </a:r>
            <a:r>
              <a:rPr lang="ko-KR" altLang="en-US" dirty="0"/>
              <a:t>할인쿠폰</a:t>
            </a:r>
            <a:r>
              <a:rPr lang="en-US" altLang="ko-KR" dirty="0"/>
              <a:t>, </a:t>
            </a:r>
            <a:r>
              <a:rPr lang="ko-KR" altLang="en-US" dirty="0"/>
              <a:t>할인금액</a:t>
            </a:r>
            <a:r>
              <a:rPr lang="en-US" altLang="ko-KR" dirty="0"/>
              <a:t>)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최종 결제금액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step4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할인</a:t>
            </a:r>
            <a:r>
              <a:rPr lang="en-US" altLang="ko-KR" dirty="0"/>
              <a:t>/</a:t>
            </a:r>
            <a:r>
              <a:rPr lang="ko-KR" altLang="en-US" dirty="0"/>
              <a:t>쿠폰</a:t>
            </a:r>
            <a:r>
              <a:rPr lang="en-US" altLang="ko-KR" dirty="0"/>
              <a:t>(step3)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할인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쿠폰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475083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쿠폰선택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37616" y="8649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9FAD-6063-5A0E-03D3-D4D0A2C85719}"/>
              </a:ext>
            </a:extLst>
          </p:cNvPr>
          <p:cNvSpPr/>
          <p:nvPr/>
        </p:nvSpPr>
        <p:spPr>
          <a:xfrm>
            <a:off x="2110937" y="42308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AF627-9D96-ABB9-61DA-0B99A112AC07}"/>
              </a:ext>
            </a:extLst>
          </p:cNvPr>
          <p:cNvSpPr/>
          <p:nvPr/>
        </p:nvSpPr>
        <p:spPr>
          <a:xfrm>
            <a:off x="324226" y="1449133"/>
            <a:ext cx="4405594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쿠폰명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            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할인율           할인금액            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A31F74-837C-EB1F-659B-7A599553892F}"/>
              </a:ext>
            </a:extLst>
          </p:cNvPr>
          <p:cNvSpPr/>
          <p:nvPr/>
        </p:nvSpPr>
        <p:spPr>
          <a:xfrm>
            <a:off x="322915" y="2330114"/>
            <a:ext cx="4405594" cy="6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3DA12E-20A6-6DFD-9214-59B91C9D7021}"/>
              </a:ext>
            </a:extLst>
          </p:cNvPr>
          <p:cNvSpPr/>
          <p:nvPr/>
        </p:nvSpPr>
        <p:spPr>
          <a:xfrm>
            <a:off x="4355976" y="1756663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6679E-CE84-89B9-7F05-66F792DCEE7D}"/>
              </a:ext>
            </a:extLst>
          </p:cNvPr>
          <p:cNvSpPr txBox="1"/>
          <p:nvPr/>
        </p:nvSpPr>
        <p:spPr>
          <a:xfrm>
            <a:off x="806124" y="1725034"/>
            <a:ext cx="1146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첫 가입 축하 쿠폰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E336DE-E0B5-8E13-1B06-9EE8B2D1B498}"/>
              </a:ext>
            </a:extLst>
          </p:cNvPr>
          <p:cNvCxnSpPr>
            <a:cxnSpLocks/>
          </p:cNvCxnSpPr>
          <p:nvPr/>
        </p:nvCxnSpPr>
        <p:spPr>
          <a:xfrm>
            <a:off x="324226" y="1900659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B923A7-F277-343A-E7BC-3D644DD5337E}"/>
              </a:ext>
            </a:extLst>
          </p:cNvPr>
          <p:cNvSpPr txBox="1"/>
          <p:nvPr/>
        </p:nvSpPr>
        <p:spPr>
          <a:xfrm>
            <a:off x="3209976" y="1696130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-1700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EFF8E-2971-3CBF-1362-50ECD4492279}"/>
              </a:ext>
            </a:extLst>
          </p:cNvPr>
          <p:cNvSpPr txBox="1"/>
          <p:nvPr/>
        </p:nvSpPr>
        <p:spPr>
          <a:xfrm>
            <a:off x="2261239" y="1702569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493D46-84DC-383C-9209-C53ED97C4342}"/>
              </a:ext>
            </a:extLst>
          </p:cNvPr>
          <p:cNvSpPr/>
          <p:nvPr/>
        </p:nvSpPr>
        <p:spPr>
          <a:xfrm>
            <a:off x="4354665" y="1978848"/>
            <a:ext cx="78331" cy="762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369D0-B4DF-FF66-3BE1-0B2FF68552CF}"/>
              </a:ext>
            </a:extLst>
          </p:cNvPr>
          <p:cNvSpPr txBox="1"/>
          <p:nvPr/>
        </p:nvSpPr>
        <p:spPr>
          <a:xfrm>
            <a:off x="804813" y="1947219"/>
            <a:ext cx="11480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주년 이벤트 쿠폰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A5632E4-263C-7942-F606-345CC8F42B35}"/>
              </a:ext>
            </a:extLst>
          </p:cNvPr>
          <p:cNvCxnSpPr>
            <a:cxnSpLocks/>
          </p:cNvCxnSpPr>
          <p:nvPr/>
        </p:nvCxnSpPr>
        <p:spPr>
          <a:xfrm>
            <a:off x="322915" y="2122844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7BEFC3-A267-9961-C15F-AB48F8575C5C}"/>
              </a:ext>
            </a:extLst>
          </p:cNvPr>
          <p:cNvSpPr txBox="1"/>
          <p:nvPr/>
        </p:nvSpPr>
        <p:spPr>
          <a:xfrm>
            <a:off x="3208665" y="1918315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-3400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4FE473-1465-A10E-C20F-1404B3BF1130}"/>
              </a:ext>
            </a:extLst>
          </p:cNvPr>
          <p:cNvSpPr txBox="1"/>
          <p:nvPr/>
        </p:nvSpPr>
        <p:spPr>
          <a:xfrm>
            <a:off x="2259928" y="1924754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20%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F59FC66-3665-078D-87EE-A21EA07610B2}"/>
              </a:ext>
            </a:extLst>
          </p:cNvPr>
          <p:cNvSpPr/>
          <p:nvPr/>
        </p:nvSpPr>
        <p:spPr>
          <a:xfrm>
            <a:off x="4354665" y="2184082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68951B-E7C3-887C-084D-0EED805C2D14}"/>
              </a:ext>
            </a:extLst>
          </p:cNvPr>
          <p:cNvSpPr txBox="1"/>
          <p:nvPr/>
        </p:nvSpPr>
        <p:spPr>
          <a:xfrm>
            <a:off x="804813" y="2152453"/>
            <a:ext cx="11480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댓글쓰기 이벤트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12A0282-CF52-394E-A13D-0BDAC94DD023}"/>
              </a:ext>
            </a:extLst>
          </p:cNvPr>
          <p:cNvSpPr txBox="1"/>
          <p:nvPr/>
        </p:nvSpPr>
        <p:spPr>
          <a:xfrm>
            <a:off x="3208665" y="2123549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-1700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C8B321-79CD-CE7A-60F9-1B1219A1C7E8}"/>
              </a:ext>
            </a:extLst>
          </p:cNvPr>
          <p:cNvSpPr txBox="1"/>
          <p:nvPr/>
        </p:nvSpPr>
        <p:spPr>
          <a:xfrm>
            <a:off x="2259928" y="2129988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77287B-2FF6-0628-9332-5A16D7AF4ED4}"/>
              </a:ext>
            </a:extLst>
          </p:cNvPr>
          <p:cNvSpPr txBox="1"/>
          <p:nvPr/>
        </p:nvSpPr>
        <p:spPr>
          <a:xfrm>
            <a:off x="322914" y="4509209"/>
            <a:ext cx="4405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EE2D00"/>
                </a:solidFill>
              </a:rPr>
              <a:t>주의사항</a:t>
            </a:r>
            <a:r>
              <a:rPr lang="en-US" altLang="ko-KR" sz="600" dirty="0">
                <a:solidFill>
                  <a:srgbClr val="EE2D00"/>
                </a:solidFill>
              </a:rPr>
              <a:t>)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할인은 자동선택 되지 않으니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rgbClr val="EE2D00"/>
                </a:solidFill>
              </a:rPr>
              <a:t>적용 받고자 하는 할인이 있는 경우 직접 선택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해주시기</a:t>
            </a:r>
            <a:r>
              <a:rPr lang="ko-KR" altLang="en-US" sz="600" dirty="0">
                <a:solidFill>
                  <a:srgbClr val="EE2D00"/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0A73EE-87C7-97D6-E484-ECCEB7C7A153}"/>
              </a:ext>
            </a:extLst>
          </p:cNvPr>
          <p:cNvSpPr/>
          <p:nvPr/>
        </p:nvSpPr>
        <p:spPr>
          <a:xfrm>
            <a:off x="5458201" y="36258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B02116-2B41-5563-8D8F-B02E4B4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66" y="3582781"/>
            <a:ext cx="68451" cy="262402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E184497-7BDA-F4B9-21C7-74589090AC02}"/>
              </a:ext>
            </a:extLst>
          </p:cNvPr>
          <p:cNvSpPr/>
          <p:nvPr/>
        </p:nvSpPr>
        <p:spPr>
          <a:xfrm>
            <a:off x="3652594" y="2572432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쿠폰선택 완료</a:t>
            </a:r>
          </a:p>
        </p:txBody>
      </p:sp>
      <p:sp>
        <p:nvSpPr>
          <p:cNvPr id="162" name="모서리가 둥근 직사각형 123">
            <a:extLst>
              <a:ext uri="{FF2B5EF4-FFF2-40B4-BE49-F238E27FC236}">
                <a16:creationId xmlns:a16="http://schemas.microsoft.com/office/drawing/2014/main" id="{B8806E47-3FB6-A967-D544-75AC366D22B1}"/>
              </a:ext>
            </a:extLst>
          </p:cNvPr>
          <p:cNvSpPr/>
          <p:nvPr/>
        </p:nvSpPr>
        <p:spPr>
          <a:xfrm>
            <a:off x="3536832" y="24654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336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결제방법</a:t>
            </a:r>
            <a:r>
              <a:rPr lang="en-US" altLang="ko-KR" dirty="0"/>
              <a:t>(step4)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475083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결제방법선택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9FAD-6063-5A0E-03D3-D4D0A2C85719}"/>
              </a:ext>
            </a:extLst>
          </p:cNvPr>
          <p:cNvSpPr/>
          <p:nvPr/>
        </p:nvSpPr>
        <p:spPr>
          <a:xfrm>
            <a:off x="2110937" y="42308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3DA12E-20A6-6DFD-9214-59B91C9D7021}"/>
              </a:ext>
            </a:extLst>
          </p:cNvPr>
          <p:cNvSpPr/>
          <p:nvPr/>
        </p:nvSpPr>
        <p:spPr>
          <a:xfrm>
            <a:off x="311756" y="1742840"/>
            <a:ext cx="78331" cy="762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6679E-CE84-89B9-7F05-66F792DCEE7D}"/>
              </a:ext>
            </a:extLst>
          </p:cNvPr>
          <p:cNvSpPr txBox="1"/>
          <p:nvPr/>
        </p:nvSpPr>
        <p:spPr>
          <a:xfrm>
            <a:off x="106024" y="1302830"/>
            <a:ext cx="1146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B0F0"/>
                </a:solidFill>
              </a:rPr>
              <a:t>결제방법선택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E336DE-E0B5-8E13-1B06-9EE8B2D1B498}"/>
              </a:ext>
            </a:extLst>
          </p:cNvPr>
          <p:cNvCxnSpPr>
            <a:cxnSpLocks/>
          </p:cNvCxnSpPr>
          <p:nvPr/>
        </p:nvCxnSpPr>
        <p:spPr>
          <a:xfrm>
            <a:off x="342049" y="2541238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5493D46-84DC-383C-9209-C53ED97C4342}"/>
              </a:ext>
            </a:extLst>
          </p:cNvPr>
          <p:cNvSpPr/>
          <p:nvPr/>
        </p:nvSpPr>
        <p:spPr>
          <a:xfrm>
            <a:off x="311755" y="1990573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369D0-B4DF-FF66-3BE1-0B2FF68552CF}"/>
              </a:ext>
            </a:extLst>
          </p:cNvPr>
          <p:cNvSpPr txBox="1"/>
          <p:nvPr/>
        </p:nvSpPr>
        <p:spPr>
          <a:xfrm>
            <a:off x="358672" y="1678383"/>
            <a:ext cx="65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카드결제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F59FC66-3665-078D-87EE-A21EA07610B2}"/>
              </a:ext>
            </a:extLst>
          </p:cNvPr>
          <p:cNvSpPr/>
          <p:nvPr/>
        </p:nvSpPr>
        <p:spPr>
          <a:xfrm>
            <a:off x="305035" y="2273967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0A73EE-87C7-97D6-E484-ECCEB7C7A153}"/>
              </a:ext>
            </a:extLst>
          </p:cNvPr>
          <p:cNvSpPr/>
          <p:nvPr/>
        </p:nvSpPr>
        <p:spPr>
          <a:xfrm>
            <a:off x="5458201" y="36258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B02116-2B41-5563-8D8F-B02E4B4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66" y="3582781"/>
            <a:ext cx="68451" cy="2624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813BA1-0222-8A61-5B5D-E03D00496A16}"/>
              </a:ext>
            </a:extLst>
          </p:cNvPr>
          <p:cNvSpPr/>
          <p:nvPr/>
        </p:nvSpPr>
        <p:spPr>
          <a:xfrm>
            <a:off x="3089454" y="420513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74E6E-D0D2-4BB5-48F6-B97EE14CFECE}"/>
              </a:ext>
            </a:extLst>
          </p:cNvPr>
          <p:cNvSpPr/>
          <p:nvPr/>
        </p:nvSpPr>
        <p:spPr>
          <a:xfrm>
            <a:off x="4058427" y="422665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결제방법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DB7A0-4FF9-EAFB-86FF-18B2BE6483B7}"/>
              </a:ext>
            </a:extLst>
          </p:cNvPr>
          <p:cNvSpPr txBox="1"/>
          <p:nvPr/>
        </p:nvSpPr>
        <p:spPr>
          <a:xfrm>
            <a:off x="356878" y="1938794"/>
            <a:ext cx="65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계좌이체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E5347D-7733-B2B5-E16F-9CE1A4E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6" y="2230243"/>
            <a:ext cx="805824" cy="145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91B54F-B254-24C2-1F1F-0B8E58B35C55}"/>
              </a:ext>
            </a:extLst>
          </p:cNvPr>
          <p:cNvSpPr txBox="1"/>
          <p:nvPr/>
        </p:nvSpPr>
        <p:spPr>
          <a:xfrm>
            <a:off x="202852" y="2609140"/>
            <a:ext cx="3176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가능 마감시간 </a:t>
            </a:r>
            <a:r>
              <a:rPr lang="en-US" altLang="ko-KR" sz="1000" dirty="0"/>
              <a:t>: 2023</a:t>
            </a:r>
            <a:r>
              <a:rPr lang="ko-KR" altLang="en-US" sz="1000" dirty="0"/>
              <a:t>년 </a:t>
            </a:r>
            <a:r>
              <a:rPr lang="en-US" altLang="ko-KR" sz="1000" dirty="0"/>
              <a:t>03</a:t>
            </a:r>
            <a:r>
              <a:rPr lang="ko-KR" altLang="en-US" sz="1000" dirty="0"/>
              <a:t>월 </a:t>
            </a:r>
            <a:r>
              <a:rPr lang="en-US" altLang="ko-KR" sz="1000" dirty="0"/>
              <a:t>24</a:t>
            </a:r>
            <a:r>
              <a:rPr lang="ko-KR" altLang="en-US" sz="1000" dirty="0"/>
              <a:t>일 </a:t>
            </a:r>
            <a:r>
              <a:rPr lang="en-US" altLang="ko-KR" sz="1000" dirty="0"/>
              <a:t>09:00 </a:t>
            </a:r>
            <a:r>
              <a:rPr lang="ko-KR" altLang="en-US" sz="1000" dirty="0"/>
              <a:t>까지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90D6DB-EF2E-681F-1A80-21D7E3185554}"/>
              </a:ext>
            </a:extLst>
          </p:cNvPr>
          <p:cNvSpPr/>
          <p:nvPr/>
        </p:nvSpPr>
        <p:spPr>
          <a:xfrm>
            <a:off x="273674" y="2900550"/>
            <a:ext cx="4405594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내용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취소 수수료                   비고      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198B352-1835-9528-E4E5-844F4B1A0580}"/>
              </a:ext>
            </a:extLst>
          </p:cNvPr>
          <p:cNvSpPr/>
          <p:nvPr/>
        </p:nvSpPr>
        <p:spPr>
          <a:xfrm>
            <a:off x="272363" y="3781531"/>
            <a:ext cx="4405594" cy="6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F08731-CD0C-729E-43C7-F175660629F7}"/>
              </a:ext>
            </a:extLst>
          </p:cNvPr>
          <p:cNvSpPr txBox="1"/>
          <p:nvPr/>
        </p:nvSpPr>
        <p:spPr>
          <a:xfrm>
            <a:off x="872193" y="3162353"/>
            <a:ext cx="1146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예매 후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EE4485-343A-6AF1-B0A5-67844A7F02BF}"/>
              </a:ext>
            </a:extLst>
          </p:cNvPr>
          <p:cNvCxnSpPr>
            <a:cxnSpLocks/>
          </p:cNvCxnSpPr>
          <p:nvPr/>
        </p:nvCxnSpPr>
        <p:spPr>
          <a:xfrm flipV="1">
            <a:off x="273674" y="3338652"/>
            <a:ext cx="2885750" cy="13424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2EFFC3-30E3-9BDE-42DE-BF91B646CF6F}"/>
              </a:ext>
            </a:extLst>
          </p:cNvPr>
          <p:cNvSpPr txBox="1"/>
          <p:nvPr/>
        </p:nvSpPr>
        <p:spPr>
          <a:xfrm>
            <a:off x="2210687" y="3153986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F57645-BF14-8101-3F3F-B1DADB2BD490}"/>
              </a:ext>
            </a:extLst>
          </p:cNvPr>
          <p:cNvSpPr txBox="1"/>
          <p:nvPr/>
        </p:nvSpPr>
        <p:spPr>
          <a:xfrm>
            <a:off x="775325" y="3391994"/>
            <a:ext cx="1338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예매 후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관람일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전까지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145B8D5-9A3C-C342-E169-8127CFFEA615}"/>
              </a:ext>
            </a:extLst>
          </p:cNvPr>
          <p:cNvCxnSpPr>
            <a:cxnSpLocks/>
          </p:cNvCxnSpPr>
          <p:nvPr/>
        </p:nvCxnSpPr>
        <p:spPr>
          <a:xfrm flipV="1">
            <a:off x="272363" y="3560837"/>
            <a:ext cx="2887061" cy="13424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C15DFAA-ED62-7CAD-1F0A-A7F6E878ABFF}"/>
              </a:ext>
            </a:extLst>
          </p:cNvPr>
          <p:cNvSpPr txBox="1"/>
          <p:nvPr/>
        </p:nvSpPr>
        <p:spPr>
          <a:xfrm>
            <a:off x="2209376" y="3376171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EAD71D-AD1C-C435-50E8-B1B4C3663611}"/>
              </a:ext>
            </a:extLst>
          </p:cNvPr>
          <p:cNvSpPr txBox="1"/>
          <p:nvPr/>
        </p:nvSpPr>
        <p:spPr>
          <a:xfrm>
            <a:off x="2209376" y="3581405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6D8EA31-1E4E-3ED9-DEC3-B6C94428DC16}"/>
              </a:ext>
            </a:extLst>
          </p:cNvPr>
          <p:cNvCxnSpPr>
            <a:cxnSpLocks/>
          </p:cNvCxnSpPr>
          <p:nvPr/>
        </p:nvCxnSpPr>
        <p:spPr>
          <a:xfrm flipH="1" flipV="1">
            <a:off x="3146614" y="2918923"/>
            <a:ext cx="12810" cy="915049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DB849F-1E3D-10E0-4DD4-A11458D7FCA3}"/>
              </a:ext>
            </a:extLst>
          </p:cNvPr>
          <p:cNvSpPr txBox="1"/>
          <p:nvPr/>
        </p:nvSpPr>
        <p:spPr>
          <a:xfrm>
            <a:off x="770118" y="3606810"/>
            <a:ext cx="1338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관람일 당일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B072AA3-2E12-5881-9DCB-E12AA78B18CE}"/>
              </a:ext>
            </a:extLst>
          </p:cNvPr>
          <p:cNvSpPr/>
          <p:nvPr/>
        </p:nvSpPr>
        <p:spPr>
          <a:xfrm>
            <a:off x="306528" y="4116711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2D3BCE-B6CB-D282-5041-B33043DA108A}"/>
              </a:ext>
            </a:extLst>
          </p:cNvPr>
          <p:cNvSpPr txBox="1"/>
          <p:nvPr/>
        </p:nvSpPr>
        <p:spPr>
          <a:xfrm>
            <a:off x="356524" y="4061097"/>
            <a:ext cx="804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모두 동의합니다</a:t>
            </a:r>
            <a:r>
              <a:rPr lang="en-US" altLang="ko-KR" sz="600" b="1" dirty="0"/>
              <a:t>.</a:t>
            </a:r>
            <a:endParaRPr lang="ko-KR" altLang="en-US" sz="6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3A7872-3C77-1326-F114-44F6C6183BA8}"/>
              </a:ext>
            </a:extLst>
          </p:cNvPr>
          <p:cNvSpPr/>
          <p:nvPr/>
        </p:nvSpPr>
        <p:spPr>
          <a:xfrm>
            <a:off x="1176527" y="4114029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41996F-A82D-4516-FD18-4B43DBBB48F8}"/>
              </a:ext>
            </a:extLst>
          </p:cNvPr>
          <p:cNvSpPr txBox="1"/>
          <p:nvPr/>
        </p:nvSpPr>
        <p:spPr>
          <a:xfrm>
            <a:off x="1226523" y="4058415"/>
            <a:ext cx="25005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개인정보 수집 및 이용에 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350801-AC10-DED9-8324-6CACF57CB204}"/>
              </a:ext>
            </a:extLst>
          </p:cNvPr>
          <p:cNvSpPr/>
          <p:nvPr/>
        </p:nvSpPr>
        <p:spPr>
          <a:xfrm>
            <a:off x="305290" y="4330060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C4E7E1-89C8-A3F0-63DC-0714090B47E0}"/>
              </a:ext>
            </a:extLst>
          </p:cNvPr>
          <p:cNvSpPr txBox="1"/>
          <p:nvPr/>
        </p:nvSpPr>
        <p:spPr>
          <a:xfrm>
            <a:off x="355286" y="4274446"/>
            <a:ext cx="24807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취소 수수료 및 취소기한을 확인하였으며</a:t>
            </a:r>
            <a:r>
              <a:rPr lang="en-US" altLang="ko-KR" sz="600" b="1" dirty="0"/>
              <a:t>, </a:t>
            </a:r>
            <a:r>
              <a:rPr lang="ko-KR" altLang="en-US" sz="600" b="1" dirty="0"/>
              <a:t>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AA30382-EC5A-0245-D080-CCA92EEDE8C5}"/>
              </a:ext>
            </a:extLst>
          </p:cNvPr>
          <p:cNvSpPr/>
          <p:nvPr/>
        </p:nvSpPr>
        <p:spPr>
          <a:xfrm>
            <a:off x="2861276" y="4341194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E49F5-4FD2-7A94-EAE8-5E844FCF971A}"/>
              </a:ext>
            </a:extLst>
          </p:cNvPr>
          <p:cNvSpPr txBox="1"/>
          <p:nvPr/>
        </p:nvSpPr>
        <p:spPr>
          <a:xfrm>
            <a:off x="2911272" y="4285580"/>
            <a:ext cx="1857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제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자 정보제공 내용에 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2671296" y="38726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8528F1-48F5-9715-A860-764BA86388CE}"/>
              </a:ext>
            </a:extLst>
          </p:cNvPr>
          <p:cNvSpPr/>
          <p:nvPr/>
        </p:nvSpPr>
        <p:spPr>
          <a:xfrm>
            <a:off x="3740487" y="4555176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결제방법선택 완료</a:t>
            </a:r>
          </a:p>
        </p:txBody>
      </p:sp>
      <p:sp>
        <p:nvSpPr>
          <p:cNvPr id="103" name="모서리가 둥근 직사각형 123">
            <a:extLst>
              <a:ext uri="{FF2B5EF4-FFF2-40B4-BE49-F238E27FC236}">
                <a16:creationId xmlns:a16="http://schemas.microsoft.com/office/drawing/2014/main" id="{4E86A539-3D7E-67E1-30E7-CECCC5893524}"/>
              </a:ext>
            </a:extLst>
          </p:cNvPr>
          <p:cNvSpPr/>
          <p:nvPr/>
        </p:nvSpPr>
        <p:spPr>
          <a:xfrm>
            <a:off x="3600705" y="444716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969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카드결제와 이체 선택 시 출력되는 </a:t>
            </a:r>
            <a:r>
              <a:rPr lang="en-US" altLang="ko-KR" dirty="0"/>
              <a:t>import API</a:t>
            </a:r>
            <a:r>
              <a:rPr lang="ko-KR" altLang="en-US" dirty="0"/>
              <a:t>의 </a:t>
            </a:r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r>
              <a:rPr lang="en-US" altLang="ko-KR" dirty="0"/>
              <a:t>-</a:t>
            </a:r>
            <a:r>
              <a:rPr lang="en-US" altLang="ko-KR" dirty="0" err="1"/>
              <a:t>importAPI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CEDFB5B-1DCF-D024-EBEC-0D03BCA2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3" y="595102"/>
            <a:ext cx="5670713" cy="4171112"/>
          </a:xfrm>
          <a:prstGeom prst="rect">
            <a:avLst/>
          </a:prstGeom>
        </p:spPr>
      </p:pic>
      <p:sp>
        <p:nvSpPr>
          <p:cNvPr id="17" name="모서리가 둥근 직사각형 123">
            <a:extLst>
              <a:ext uri="{FF2B5EF4-FFF2-40B4-BE49-F238E27FC236}">
                <a16:creationId xmlns:a16="http://schemas.microsoft.com/office/drawing/2014/main" id="{B69277B4-97AA-67F8-BAB6-782FDAE17142}"/>
              </a:ext>
            </a:extLst>
          </p:cNvPr>
          <p:cNvSpPr/>
          <p:nvPr/>
        </p:nvSpPr>
        <p:spPr>
          <a:xfrm>
            <a:off x="432224" y="5085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5545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카카오페이 선택 시 출력되는 </a:t>
            </a:r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r>
              <a:rPr lang="en-US" altLang="ko-KR" dirty="0"/>
              <a:t>-</a:t>
            </a:r>
            <a:r>
              <a:rPr lang="en-US" altLang="ko-KR" dirty="0" err="1"/>
              <a:t>kakaoAPI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3A6631A-67AE-1BE9-24EA-D4D910714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762" y="1498844"/>
            <a:ext cx="1806097" cy="2232853"/>
          </a:xfrm>
          <a:prstGeom prst="rect">
            <a:avLst/>
          </a:prstGeom>
        </p:spPr>
      </p:pic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CC9FCEFF-2FE7-2837-A41A-CF60CB658D88}"/>
              </a:ext>
            </a:extLst>
          </p:cNvPr>
          <p:cNvSpPr/>
          <p:nvPr/>
        </p:nvSpPr>
        <p:spPr>
          <a:xfrm>
            <a:off x="2121665" y="138094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50658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결제 완료 시 이동</a:t>
            </a:r>
            <a:endParaRPr lang="en-US" altLang="ko-KR" dirty="0"/>
          </a:p>
          <a:p>
            <a:r>
              <a:rPr lang="ko-KR" altLang="en-US" dirty="0"/>
              <a:t>클릭 시 메인 홈페이지로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예매 완료 페이지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D23356-D66F-4C18-1770-5B9466EB3C78}"/>
              </a:ext>
            </a:extLst>
          </p:cNvPr>
          <p:cNvSpPr/>
          <p:nvPr/>
        </p:nvSpPr>
        <p:spPr>
          <a:xfrm>
            <a:off x="1907704" y="384295"/>
            <a:ext cx="3024336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E23EC24-7011-8682-FCB8-CC53B1F1EF43}"/>
              </a:ext>
            </a:extLst>
          </p:cNvPr>
          <p:cNvGrpSpPr/>
          <p:nvPr/>
        </p:nvGrpSpPr>
        <p:grpSpPr>
          <a:xfrm>
            <a:off x="2635449" y="431979"/>
            <a:ext cx="660436" cy="923740"/>
            <a:chOff x="99752" y="915566"/>
            <a:chExt cx="6708373" cy="20210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F0248D7-900F-04CF-742B-E7B59CC27323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BD7612B-6814-83A6-7B6D-567027AAB976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F51C695-0B25-0AC9-DAD0-E0A315FC14E8}"/>
              </a:ext>
            </a:extLst>
          </p:cNvPr>
          <p:cNvSpPr txBox="1"/>
          <p:nvPr/>
        </p:nvSpPr>
        <p:spPr>
          <a:xfrm>
            <a:off x="2646993" y="734228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18FCE4-66F6-BC36-B10D-581D63951AC8}"/>
              </a:ext>
            </a:extLst>
          </p:cNvPr>
          <p:cNvSpPr/>
          <p:nvPr/>
        </p:nvSpPr>
        <p:spPr>
          <a:xfrm>
            <a:off x="3329910" y="400640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6630A8-4C81-1028-9E4F-3C6C2DE02AFF}"/>
              </a:ext>
            </a:extLst>
          </p:cNvPr>
          <p:cNvSpPr/>
          <p:nvPr/>
        </p:nvSpPr>
        <p:spPr>
          <a:xfrm>
            <a:off x="3333962" y="704138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944021-3250-B21A-07E4-A6601C08C08C}"/>
              </a:ext>
            </a:extLst>
          </p:cNvPr>
          <p:cNvSpPr/>
          <p:nvPr/>
        </p:nvSpPr>
        <p:spPr>
          <a:xfrm>
            <a:off x="3341725" y="919005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7E558B-8EEC-B4B7-08FF-49C4574E4171}"/>
              </a:ext>
            </a:extLst>
          </p:cNvPr>
          <p:cNvCxnSpPr>
            <a:cxnSpLocks/>
          </p:cNvCxnSpPr>
          <p:nvPr/>
        </p:nvCxnSpPr>
        <p:spPr>
          <a:xfrm>
            <a:off x="2556029" y="1418094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6C4B490-A32D-4C33-6294-8AE9D942E472}"/>
              </a:ext>
            </a:extLst>
          </p:cNvPr>
          <p:cNvCxnSpPr>
            <a:cxnSpLocks/>
          </p:cNvCxnSpPr>
          <p:nvPr/>
        </p:nvCxnSpPr>
        <p:spPr>
          <a:xfrm>
            <a:off x="2558752" y="3012942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E707A3-C932-EA1D-6B9C-3CE33B9145BD}"/>
              </a:ext>
            </a:extLst>
          </p:cNvPr>
          <p:cNvSpPr/>
          <p:nvPr/>
        </p:nvSpPr>
        <p:spPr>
          <a:xfrm>
            <a:off x="2530174" y="148809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2F8D4-0F5E-E603-20E8-EC7F903493D7}"/>
              </a:ext>
            </a:extLst>
          </p:cNvPr>
          <p:cNvSpPr/>
          <p:nvPr/>
        </p:nvSpPr>
        <p:spPr>
          <a:xfrm>
            <a:off x="2530174" y="1756783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8F5D37-63F7-8E3B-316F-BCEBD9AD81FF}"/>
              </a:ext>
            </a:extLst>
          </p:cNvPr>
          <p:cNvSpPr/>
          <p:nvPr/>
        </p:nvSpPr>
        <p:spPr>
          <a:xfrm>
            <a:off x="2530174" y="199938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E79941-E2E2-F51E-915E-B447B58C7A46}"/>
              </a:ext>
            </a:extLst>
          </p:cNvPr>
          <p:cNvSpPr/>
          <p:nvPr/>
        </p:nvSpPr>
        <p:spPr>
          <a:xfrm>
            <a:off x="2530174" y="224388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BA5632-2A1D-7A7D-6996-25480AD7F612}"/>
              </a:ext>
            </a:extLst>
          </p:cNvPr>
          <p:cNvSpPr/>
          <p:nvPr/>
        </p:nvSpPr>
        <p:spPr>
          <a:xfrm>
            <a:off x="2530174" y="248878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A1DDEC-C7BF-46F9-1D8F-47B5FF877D41}"/>
              </a:ext>
            </a:extLst>
          </p:cNvPr>
          <p:cNvSpPr/>
          <p:nvPr/>
        </p:nvSpPr>
        <p:spPr>
          <a:xfrm>
            <a:off x="2530174" y="2771057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38F5B8-BFC8-E770-94C7-2EF5496C6F27}"/>
              </a:ext>
            </a:extLst>
          </p:cNvPr>
          <p:cNvSpPr/>
          <p:nvPr/>
        </p:nvSpPr>
        <p:spPr>
          <a:xfrm>
            <a:off x="2976638" y="178803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36495F-8042-C641-E613-E008487FFA67}"/>
              </a:ext>
            </a:extLst>
          </p:cNvPr>
          <p:cNvSpPr/>
          <p:nvPr/>
        </p:nvSpPr>
        <p:spPr>
          <a:xfrm>
            <a:off x="2976638" y="202959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0746F6-6382-8F04-2F0A-BE035F3C17BD}"/>
              </a:ext>
            </a:extLst>
          </p:cNvPr>
          <p:cNvSpPr/>
          <p:nvPr/>
        </p:nvSpPr>
        <p:spPr>
          <a:xfrm>
            <a:off x="2975063" y="226912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33B904-8D2E-B4FC-CC0F-80B9411B500C}"/>
              </a:ext>
            </a:extLst>
          </p:cNvPr>
          <p:cNvSpPr/>
          <p:nvPr/>
        </p:nvSpPr>
        <p:spPr>
          <a:xfrm>
            <a:off x="2975063" y="251068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5AAF3-87C6-D56D-5EE8-F728477F9355}"/>
              </a:ext>
            </a:extLst>
          </p:cNvPr>
          <p:cNvSpPr/>
          <p:nvPr/>
        </p:nvSpPr>
        <p:spPr>
          <a:xfrm>
            <a:off x="2983436" y="2763467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2ED272-2F0D-BDC1-CB80-9F6E3C79CB50}"/>
              </a:ext>
            </a:extLst>
          </p:cNvPr>
          <p:cNvSpPr/>
          <p:nvPr/>
        </p:nvSpPr>
        <p:spPr>
          <a:xfrm>
            <a:off x="2513061" y="3089487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0879975-BC8F-85CB-294A-A4C469FE4579}"/>
              </a:ext>
            </a:extLst>
          </p:cNvPr>
          <p:cNvSpPr/>
          <p:nvPr/>
        </p:nvSpPr>
        <p:spPr>
          <a:xfrm>
            <a:off x="2513061" y="3358177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EE0A44-D8A8-8BF7-991E-9536B88677BA}"/>
              </a:ext>
            </a:extLst>
          </p:cNvPr>
          <p:cNvSpPr/>
          <p:nvPr/>
        </p:nvSpPr>
        <p:spPr>
          <a:xfrm>
            <a:off x="2513061" y="360078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9E854F8-CCC3-D128-A352-6773269F78B9}"/>
              </a:ext>
            </a:extLst>
          </p:cNvPr>
          <p:cNvSpPr/>
          <p:nvPr/>
        </p:nvSpPr>
        <p:spPr>
          <a:xfrm>
            <a:off x="2513061" y="3845280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2493EE-39E6-C98D-DFCD-0C2098A51294}"/>
              </a:ext>
            </a:extLst>
          </p:cNvPr>
          <p:cNvSpPr/>
          <p:nvPr/>
        </p:nvSpPr>
        <p:spPr>
          <a:xfrm>
            <a:off x="2513061" y="4044460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8822E5-9E7E-C4D2-10CE-CEDAF0512190}"/>
              </a:ext>
            </a:extLst>
          </p:cNvPr>
          <p:cNvSpPr/>
          <p:nvPr/>
        </p:nvSpPr>
        <p:spPr>
          <a:xfrm>
            <a:off x="2959525" y="3389424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4EACB9-546B-5FAE-D24A-8EADE4E6536C}"/>
              </a:ext>
            </a:extLst>
          </p:cNvPr>
          <p:cNvSpPr/>
          <p:nvPr/>
        </p:nvSpPr>
        <p:spPr>
          <a:xfrm>
            <a:off x="2959525" y="3630987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24FEDA4-C201-8941-47E5-D9F982F47746}"/>
              </a:ext>
            </a:extLst>
          </p:cNvPr>
          <p:cNvSpPr/>
          <p:nvPr/>
        </p:nvSpPr>
        <p:spPr>
          <a:xfrm>
            <a:off x="2957950" y="387051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79C626-0148-9FC5-A507-C21A1F1B2E88}"/>
              </a:ext>
            </a:extLst>
          </p:cNvPr>
          <p:cNvSpPr/>
          <p:nvPr/>
        </p:nvSpPr>
        <p:spPr>
          <a:xfrm>
            <a:off x="2957950" y="411207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2810FF6-5F41-27DE-C2C5-6488D82F941C}"/>
              </a:ext>
            </a:extLst>
          </p:cNvPr>
          <p:cNvSpPr/>
          <p:nvPr/>
        </p:nvSpPr>
        <p:spPr>
          <a:xfrm>
            <a:off x="2866199" y="4766418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창닫기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741DE92-29A7-B126-8BCD-F42C723BD587}"/>
              </a:ext>
            </a:extLst>
          </p:cNvPr>
          <p:cNvSpPr/>
          <p:nvPr/>
        </p:nvSpPr>
        <p:spPr>
          <a:xfrm>
            <a:off x="2646993" y="4175559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75" name="모서리가 둥근 직사각형 123">
            <a:extLst>
              <a:ext uri="{FF2B5EF4-FFF2-40B4-BE49-F238E27FC236}">
                <a16:creationId xmlns:a16="http://schemas.microsoft.com/office/drawing/2014/main" id="{E2BCFC23-68ED-573C-1FF2-FD7DD663028D}"/>
              </a:ext>
            </a:extLst>
          </p:cNvPr>
          <p:cNvSpPr/>
          <p:nvPr/>
        </p:nvSpPr>
        <p:spPr>
          <a:xfrm>
            <a:off x="2753125" y="465750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D69DC2-C153-F0D9-50A4-7E41F6E587DA}"/>
              </a:ext>
            </a:extLst>
          </p:cNvPr>
          <p:cNvCxnSpPr>
            <a:cxnSpLocks/>
          </p:cNvCxnSpPr>
          <p:nvPr/>
        </p:nvCxnSpPr>
        <p:spPr>
          <a:xfrm>
            <a:off x="2570297" y="4077874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14046D5-361D-1022-07F1-117E08385CF4}"/>
              </a:ext>
            </a:extLst>
          </p:cNvPr>
          <p:cNvSpPr/>
          <p:nvPr/>
        </p:nvSpPr>
        <p:spPr>
          <a:xfrm>
            <a:off x="2935845" y="251257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CEEB3699-485E-78A9-1E11-6D9A24D1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31" y="2727094"/>
            <a:ext cx="68451" cy="262402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6990817-6498-AFAC-642E-CDA09E6AC8E4}"/>
              </a:ext>
            </a:extLst>
          </p:cNvPr>
          <p:cNvSpPr/>
          <p:nvPr/>
        </p:nvSpPr>
        <p:spPr>
          <a:xfrm>
            <a:off x="2957950" y="3633967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16543B8A-46B0-0A7B-1802-76BB7C03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15" y="3590885"/>
            <a:ext cx="68451" cy="262402"/>
          </a:xfrm>
          <a:prstGeom prst="rect">
            <a:avLst/>
          </a:prstGeom>
        </p:spPr>
      </p:pic>
      <p:sp>
        <p:nvSpPr>
          <p:cNvPr id="105" name="모서리가 둥근 직사각형 123">
            <a:extLst>
              <a:ext uri="{FF2B5EF4-FFF2-40B4-BE49-F238E27FC236}">
                <a16:creationId xmlns:a16="http://schemas.microsoft.com/office/drawing/2014/main" id="{57721EF9-4639-E609-4FD9-D2DB7C2DA0EB}"/>
              </a:ext>
            </a:extLst>
          </p:cNvPr>
          <p:cNvSpPr/>
          <p:nvPr/>
        </p:nvSpPr>
        <p:spPr>
          <a:xfrm>
            <a:off x="-25704" y="32456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E0FDAF5-AAA2-BD70-AF20-9B99437917D3}"/>
              </a:ext>
            </a:extLst>
          </p:cNvPr>
          <p:cNvSpPr/>
          <p:nvPr/>
        </p:nvSpPr>
        <p:spPr>
          <a:xfrm>
            <a:off x="2530174" y="4410850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예매번호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3BC6B29-77F5-A965-25A1-199B32B0D07C}"/>
              </a:ext>
            </a:extLst>
          </p:cNvPr>
          <p:cNvSpPr/>
          <p:nvPr/>
        </p:nvSpPr>
        <p:spPr>
          <a:xfrm>
            <a:off x="2935845" y="454761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b="1" dirty="0"/>
              <a:t>10025431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7473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769B0-CB15-CF10-5051-E31B8D2F421E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F8AFB-F994-62F7-83D3-95F6B91CED5D}"/>
              </a:ext>
            </a:extLst>
          </p:cNvPr>
          <p:cNvSpPr/>
          <p:nvPr/>
        </p:nvSpPr>
        <p:spPr>
          <a:xfrm>
            <a:off x="193676" y="432576"/>
            <a:ext cx="653856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로그인 </a:t>
            </a:r>
            <a:r>
              <a:rPr lang="ko-KR" altLang="en-US" dirty="0" err="1"/>
              <a:t>주소창</a:t>
            </a:r>
            <a:r>
              <a:rPr lang="ko-KR" altLang="en-US" dirty="0"/>
              <a:t> 입력으로 이동</a:t>
            </a:r>
            <a:endParaRPr lang="en-US" altLang="ko-KR" dirty="0"/>
          </a:p>
          <a:p>
            <a:r>
              <a:rPr lang="ko-KR" altLang="en-US" dirty="0"/>
              <a:t>아이디 비밀번호 입력 후 클릭 시 관리자</a:t>
            </a:r>
            <a:r>
              <a:rPr lang="en-US" altLang="ko-KR" dirty="0"/>
              <a:t>Menu </a:t>
            </a:r>
            <a:r>
              <a:rPr lang="ko-KR" altLang="en-US" dirty="0"/>
              <a:t>창 이동 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예매</a:t>
            </a:r>
            <a:r>
              <a:rPr lang="en-US" altLang="ko-KR" dirty="0"/>
              <a:t>- </a:t>
            </a:r>
            <a:r>
              <a:rPr lang="ko-KR" altLang="en-US" dirty="0"/>
              <a:t>관리자 로그인 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7455FF-CBAD-CABE-3051-6BAF46F874D8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93A73-549B-B468-5AF9-70C020D0F45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Logo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D08E4-EFC2-CE36-A0B5-7CD4117FC999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3C76D-0A25-6A82-17B0-DAC17F5EE83C}"/>
              </a:ext>
            </a:extLst>
          </p:cNvPr>
          <p:cNvSpPr txBox="1"/>
          <p:nvPr/>
        </p:nvSpPr>
        <p:spPr>
          <a:xfrm>
            <a:off x="1102924" y="525489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[Manager] Login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B1BA6-BCD2-0896-B319-DC0304CD33C1}"/>
              </a:ext>
            </a:extLst>
          </p:cNvPr>
          <p:cNvSpPr/>
          <p:nvPr/>
        </p:nvSpPr>
        <p:spPr>
          <a:xfrm>
            <a:off x="3923928" y="2475051"/>
            <a:ext cx="64807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FF65F-661A-E7DA-F312-4D7E62F84037}"/>
              </a:ext>
            </a:extLst>
          </p:cNvPr>
          <p:cNvSpPr txBox="1"/>
          <p:nvPr/>
        </p:nvSpPr>
        <p:spPr>
          <a:xfrm>
            <a:off x="2250249" y="1752977"/>
            <a:ext cx="400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859D2-B993-86D5-F78F-8536F562D389}"/>
              </a:ext>
            </a:extLst>
          </p:cNvPr>
          <p:cNvSpPr/>
          <p:nvPr/>
        </p:nvSpPr>
        <p:spPr>
          <a:xfrm>
            <a:off x="193676" y="432576"/>
            <a:ext cx="6538564" cy="4515437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BB8E2D-883F-6098-03D5-E70D1492D37A}"/>
              </a:ext>
            </a:extLst>
          </p:cNvPr>
          <p:cNvSpPr/>
          <p:nvPr/>
        </p:nvSpPr>
        <p:spPr>
          <a:xfrm>
            <a:off x="2699792" y="1779662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3FDB6-4EA3-A56D-0FBE-51E7829DAA12}"/>
              </a:ext>
            </a:extLst>
          </p:cNvPr>
          <p:cNvSpPr txBox="1"/>
          <p:nvPr/>
        </p:nvSpPr>
        <p:spPr>
          <a:xfrm>
            <a:off x="2254461" y="2092270"/>
            <a:ext cx="445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97909-12F0-AD19-9E60-2FBB7B7991C9}"/>
              </a:ext>
            </a:extLst>
          </p:cNvPr>
          <p:cNvSpPr/>
          <p:nvPr/>
        </p:nvSpPr>
        <p:spPr>
          <a:xfrm>
            <a:off x="2704004" y="2118955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23">
            <a:extLst>
              <a:ext uri="{FF2B5EF4-FFF2-40B4-BE49-F238E27FC236}">
                <a16:creationId xmlns:a16="http://schemas.microsoft.com/office/drawing/2014/main" id="{D13E9103-07ED-EE90-98E1-D6644250CDCA}"/>
              </a:ext>
            </a:extLst>
          </p:cNvPr>
          <p:cNvSpPr/>
          <p:nvPr/>
        </p:nvSpPr>
        <p:spPr>
          <a:xfrm>
            <a:off x="3815916" y="24151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9" name="모서리가 둥근 직사각형 123">
            <a:extLst>
              <a:ext uri="{FF2B5EF4-FFF2-40B4-BE49-F238E27FC236}">
                <a16:creationId xmlns:a16="http://schemas.microsoft.com/office/drawing/2014/main" id="{7E2EB515-6A0E-0A02-4DD7-13237BBD4D8A}"/>
              </a:ext>
            </a:extLst>
          </p:cNvPr>
          <p:cNvSpPr/>
          <p:nvPr/>
        </p:nvSpPr>
        <p:spPr>
          <a:xfrm>
            <a:off x="85664" y="32998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91363810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1341</Words>
  <Application>Microsoft Office PowerPoint</Application>
  <PresentationFormat>화면 슬라이드 쇼(16:9)</PresentationFormat>
  <Paragraphs>494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AppleSDGothicNeo</vt:lpstr>
      <vt:lpstr>맑은 고딕</vt:lpstr>
      <vt:lpstr>Arial</vt:lpstr>
      <vt:lpstr>간지등</vt:lpstr>
      <vt:lpstr>1_디자인 사용자 지정</vt:lpstr>
      <vt:lpstr>공연상세페이지-예매하기</vt:lpstr>
      <vt:lpstr>결제페이지-관람일/회차(step1)</vt:lpstr>
      <vt:lpstr>결제페이지-좌석선택(step2)</vt:lpstr>
      <vt:lpstr>결제페이지-할인/쿠폰(step3)</vt:lpstr>
      <vt:lpstr>결제페이지-결제방법(step4)</vt:lpstr>
      <vt:lpstr>결제창-importAPI</vt:lpstr>
      <vt:lpstr>결제창-kakaoAPI</vt:lpstr>
      <vt:lpstr>예매 완료 페이지</vt:lpstr>
      <vt:lpstr>예매- 관리자 로그인 페이지 </vt:lpstr>
      <vt:lpstr>예매 – 관리자 메뉴</vt:lpstr>
      <vt:lpstr>예매 - 관리자(예매 등록) 페이지</vt:lpstr>
      <vt:lpstr>예매 – 관리자 통계페이지 </vt:lpstr>
    </vt:vector>
  </TitlesOfParts>
  <Manager/>
  <Company>쀼어blog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Bam Jin</cp:lastModifiedBy>
  <cp:revision>137</cp:revision>
  <dcterms:created xsi:type="dcterms:W3CDTF">2006-10-05T04:04:58Z</dcterms:created>
  <dcterms:modified xsi:type="dcterms:W3CDTF">2023-03-15T06:01:37Z</dcterms:modified>
  <cp:version/>
</cp:coreProperties>
</file>