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2" r:id="rId4"/>
  </p:sldMasterIdLst>
  <p:notesMasterIdLst>
    <p:notesMasterId r:id="rId16"/>
  </p:notesMasterIdLst>
  <p:handoutMasterIdLst>
    <p:handoutMasterId r:id="rId17"/>
  </p:handoutMasterIdLst>
  <p:sldIdLst>
    <p:sldId id="292" r:id="rId5"/>
    <p:sldId id="304" r:id="rId6"/>
    <p:sldId id="366" r:id="rId7"/>
    <p:sldId id="367" r:id="rId8"/>
    <p:sldId id="368" r:id="rId9"/>
    <p:sldId id="369" r:id="rId10"/>
    <p:sldId id="370" r:id="rId11"/>
    <p:sldId id="374" r:id="rId12"/>
    <p:sldId id="372" r:id="rId13"/>
    <p:sldId id="371" r:id="rId14"/>
    <p:sldId id="373" r:id="rId15"/>
  </p:sldIdLst>
  <p:sldSz cx="12192000" cy="6858000"/>
  <p:notesSz cx="9866313" cy="67357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ADC"/>
    <a:srgbClr val="A9D18E"/>
    <a:srgbClr val="B4C7E7"/>
    <a:srgbClr val="B8183E"/>
    <a:srgbClr val="002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D74BD2-1218-4322-8C6A-8F0DA335ECC0}" v="441" dt="2020-11-17T07:01:54.6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433" autoAdjust="0"/>
  </p:normalViewPr>
  <p:slideViewPr>
    <p:cSldViewPr snapToGrid="0">
      <p:cViewPr varScale="1">
        <p:scale>
          <a:sx n="63" d="100"/>
          <a:sy n="63" d="100"/>
        </p:scale>
        <p:origin x="1421" y="67"/>
      </p:cViewPr>
      <p:guideLst>
        <p:guide orient="horz" pos="215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222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권형준" userId="298bb6b4-c36b-41f7-8309-9684c3858ae6" providerId="ADAL" clId="{BBD74BD2-1218-4322-8C6A-8F0DA335ECC0}"/>
    <pc:docChg chg="undo custSel addSld delSld modSld sldOrd modNotesMaster modHandout">
      <pc:chgData name="권형준" userId="298bb6b4-c36b-41f7-8309-9684c3858ae6" providerId="ADAL" clId="{BBD74BD2-1218-4322-8C6A-8F0DA335ECC0}" dt="2020-11-17T07:01:55.821" v="7107" actId="20577"/>
      <pc:docMkLst>
        <pc:docMk/>
      </pc:docMkLst>
      <pc:sldChg chg="modSp mod">
        <pc:chgData name="권형준" userId="298bb6b4-c36b-41f7-8309-9684c3858ae6" providerId="ADAL" clId="{BBD74BD2-1218-4322-8C6A-8F0DA335ECC0}" dt="2020-11-17T01:34:46.296" v="31" actId="2711"/>
        <pc:sldMkLst>
          <pc:docMk/>
          <pc:sldMk cId="734426292" sldId="292"/>
        </pc:sldMkLst>
        <pc:spChg chg="mod">
          <ac:chgData name="권형준" userId="298bb6b4-c36b-41f7-8309-9684c3858ae6" providerId="ADAL" clId="{BBD74BD2-1218-4322-8C6A-8F0DA335ECC0}" dt="2020-11-17T01:34:38.705" v="30" actId="2711"/>
          <ac:spMkLst>
            <pc:docMk/>
            <pc:sldMk cId="734426292" sldId="292"/>
            <ac:spMk id="2" creationId="{00000000-0000-0000-0000-000000000000}"/>
          </ac:spMkLst>
        </pc:spChg>
        <pc:spChg chg="mod">
          <ac:chgData name="권형준" userId="298bb6b4-c36b-41f7-8309-9684c3858ae6" providerId="ADAL" clId="{BBD74BD2-1218-4322-8C6A-8F0DA335ECC0}" dt="2020-11-17T01:34:46.296" v="31" actId="2711"/>
          <ac:spMkLst>
            <pc:docMk/>
            <pc:sldMk cId="734426292" sldId="292"/>
            <ac:spMk id="4" creationId="{00000000-0000-0000-0000-000000000000}"/>
          </ac:spMkLst>
        </pc:spChg>
      </pc:sldChg>
      <pc:sldChg chg="modSp mod">
        <pc:chgData name="권형준" userId="298bb6b4-c36b-41f7-8309-9684c3858ae6" providerId="ADAL" clId="{BBD74BD2-1218-4322-8C6A-8F0DA335ECC0}" dt="2020-11-17T01:44:54.964" v="68" actId="2711"/>
        <pc:sldMkLst>
          <pc:docMk/>
          <pc:sldMk cId="2505672587" sldId="304"/>
        </pc:sldMkLst>
        <pc:spChg chg="mod">
          <ac:chgData name="권형준" userId="298bb6b4-c36b-41f7-8309-9684c3858ae6" providerId="ADAL" clId="{BBD74BD2-1218-4322-8C6A-8F0DA335ECC0}" dt="2020-11-17T01:44:54.964" v="68" actId="2711"/>
          <ac:spMkLst>
            <pc:docMk/>
            <pc:sldMk cId="2505672587" sldId="304"/>
            <ac:spMk id="2" creationId="{52A19F79-E9B2-423F-8FC6-1FFDEC2A6353}"/>
          </ac:spMkLst>
        </pc:spChg>
        <pc:spChg chg="mod">
          <ac:chgData name="권형준" userId="298bb6b4-c36b-41f7-8309-9684c3858ae6" providerId="ADAL" clId="{BBD74BD2-1218-4322-8C6A-8F0DA335ECC0}" dt="2020-11-17T01:44:48.976" v="66"/>
          <ac:spMkLst>
            <pc:docMk/>
            <pc:sldMk cId="2505672587" sldId="304"/>
            <ac:spMk id="9" creationId="{00000000-0000-0000-0000-000000000000}"/>
          </ac:spMkLst>
        </pc:spChg>
      </pc:sldChg>
      <pc:sldChg chg="addSp delSp modSp mod modNotesTx">
        <pc:chgData name="권형준" userId="298bb6b4-c36b-41f7-8309-9684c3858ae6" providerId="ADAL" clId="{BBD74BD2-1218-4322-8C6A-8F0DA335ECC0}" dt="2020-11-17T07:01:55.821" v="7107" actId="20577"/>
        <pc:sldMkLst>
          <pc:docMk/>
          <pc:sldMk cId="301953578" sldId="366"/>
        </pc:sldMkLst>
        <pc:spChg chg="add mod">
          <ac:chgData name="권형준" userId="298bb6b4-c36b-41f7-8309-9684c3858ae6" providerId="ADAL" clId="{BBD74BD2-1218-4322-8C6A-8F0DA335ECC0}" dt="2020-11-17T01:47:19.532" v="202" actId="20577"/>
          <ac:spMkLst>
            <pc:docMk/>
            <pc:sldMk cId="301953578" sldId="366"/>
            <ac:spMk id="2" creationId="{93A712D0-8CDF-4FFB-B610-5DA9870167B6}"/>
          </ac:spMkLst>
        </pc:spChg>
        <pc:spChg chg="add mod">
          <ac:chgData name="권형준" userId="298bb6b4-c36b-41f7-8309-9684c3858ae6" providerId="ADAL" clId="{BBD74BD2-1218-4322-8C6A-8F0DA335ECC0}" dt="2020-11-17T01:48:30.052" v="207" actId="20577"/>
          <ac:spMkLst>
            <pc:docMk/>
            <pc:sldMk cId="301953578" sldId="366"/>
            <ac:spMk id="3" creationId="{0C2E3F86-0811-477B-9B4C-E8996AF4DA1B}"/>
          </ac:spMkLst>
        </pc:spChg>
        <pc:spChg chg="add mod">
          <ac:chgData name="권형준" userId="298bb6b4-c36b-41f7-8309-9684c3858ae6" providerId="ADAL" clId="{BBD74BD2-1218-4322-8C6A-8F0DA335ECC0}" dt="2020-11-17T02:31:42.057" v="1449" actId="404"/>
          <ac:spMkLst>
            <pc:docMk/>
            <pc:sldMk cId="301953578" sldId="366"/>
            <ac:spMk id="5" creationId="{1E2240C8-98B9-4E52-A496-504105EC0DD7}"/>
          </ac:spMkLst>
        </pc:spChg>
        <pc:spChg chg="add mod">
          <ac:chgData name="권형준" userId="298bb6b4-c36b-41f7-8309-9684c3858ae6" providerId="ADAL" clId="{BBD74BD2-1218-4322-8C6A-8F0DA335ECC0}" dt="2020-11-17T02:33:37.963" v="1522" actId="208"/>
          <ac:spMkLst>
            <pc:docMk/>
            <pc:sldMk cId="301953578" sldId="366"/>
            <ac:spMk id="7" creationId="{3BA4CCB1-3BA5-4B07-86EC-6598BD6CC1B9}"/>
          </ac:spMkLst>
        </pc:spChg>
        <pc:spChg chg="mod">
          <ac:chgData name="권형준" userId="298bb6b4-c36b-41f7-8309-9684c3858ae6" providerId="ADAL" clId="{BBD74BD2-1218-4322-8C6A-8F0DA335ECC0}" dt="2020-11-17T01:44:45.773" v="65"/>
          <ac:spMkLst>
            <pc:docMk/>
            <pc:sldMk cId="301953578" sldId="366"/>
            <ac:spMk id="9" creationId="{00000000-0000-0000-0000-000000000000}"/>
          </ac:spMkLst>
        </pc:spChg>
        <pc:spChg chg="del mod">
          <ac:chgData name="권형준" userId="298bb6b4-c36b-41f7-8309-9684c3858ae6" providerId="ADAL" clId="{BBD74BD2-1218-4322-8C6A-8F0DA335ECC0}" dt="2020-11-17T01:34:11.022" v="20"/>
          <ac:spMkLst>
            <pc:docMk/>
            <pc:sldMk cId="301953578" sldId="366"/>
            <ac:spMk id="11" creationId="{23B6A8BD-FCCC-44C4-B8BA-44A8561EEC00}"/>
          </ac:spMkLst>
        </pc:spChg>
        <pc:spChg chg="add del">
          <ac:chgData name="권형준" userId="298bb6b4-c36b-41f7-8309-9684c3858ae6" providerId="ADAL" clId="{BBD74BD2-1218-4322-8C6A-8F0DA335ECC0}" dt="2020-11-17T02:18:16.974" v="1441" actId="22"/>
          <ac:spMkLst>
            <pc:docMk/>
            <pc:sldMk cId="301953578" sldId="366"/>
            <ac:spMk id="14" creationId="{B94BE291-4711-4B2C-B279-D4CC5AFB713F}"/>
          </ac:spMkLst>
        </pc:spChg>
        <pc:spChg chg="del mod">
          <ac:chgData name="권형준" userId="298bb6b4-c36b-41f7-8309-9684c3858ae6" providerId="ADAL" clId="{BBD74BD2-1218-4322-8C6A-8F0DA335ECC0}" dt="2020-11-17T01:34:11.023" v="22"/>
          <ac:spMkLst>
            <pc:docMk/>
            <pc:sldMk cId="301953578" sldId="366"/>
            <ac:spMk id="16" creationId="{0B36780E-6983-464E-BEC9-654A0573DD31}"/>
          </ac:spMkLst>
        </pc:spChg>
        <pc:spChg chg="del mod">
          <ac:chgData name="권형준" userId="298bb6b4-c36b-41f7-8309-9684c3858ae6" providerId="ADAL" clId="{BBD74BD2-1218-4322-8C6A-8F0DA335ECC0}" dt="2020-11-17T01:34:02.832" v="13" actId="478"/>
          <ac:spMkLst>
            <pc:docMk/>
            <pc:sldMk cId="301953578" sldId="366"/>
            <ac:spMk id="18" creationId="{FB710193-0186-4A25-AF2D-D86AC971D811}"/>
          </ac:spMkLst>
        </pc:spChg>
        <pc:picChg chg="add mod">
          <ac:chgData name="권형준" userId="298bb6b4-c36b-41f7-8309-9684c3858ae6" providerId="ADAL" clId="{BBD74BD2-1218-4322-8C6A-8F0DA335ECC0}" dt="2020-11-17T02:32:55.575" v="1516" actId="14100"/>
          <ac:picMkLst>
            <pc:docMk/>
            <pc:sldMk cId="301953578" sldId="366"/>
            <ac:picMk id="6" creationId="{2AE2EBA8-261D-41C2-A2ED-F3A215508C08}"/>
          </ac:picMkLst>
        </pc:picChg>
        <pc:picChg chg="del">
          <ac:chgData name="권형준" userId="298bb6b4-c36b-41f7-8309-9684c3858ae6" providerId="ADAL" clId="{BBD74BD2-1218-4322-8C6A-8F0DA335ECC0}" dt="2020-11-17T01:34:00.612" v="10" actId="478"/>
          <ac:picMkLst>
            <pc:docMk/>
            <pc:sldMk cId="301953578" sldId="366"/>
            <ac:picMk id="19" creationId="{85E18955-1F80-4A8D-9F91-89AB306BA2BE}"/>
          </ac:picMkLst>
        </pc:picChg>
        <pc:picChg chg="del">
          <ac:chgData name="권형준" userId="298bb6b4-c36b-41f7-8309-9684c3858ae6" providerId="ADAL" clId="{BBD74BD2-1218-4322-8C6A-8F0DA335ECC0}" dt="2020-11-17T01:34:03.708" v="14" actId="478"/>
          <ac:picMkLst>
            <pc:docMk/>
            <pc:sldMk cId="301953578" sldId="366"/>
            <ac:picMk id="23" creationId="{42D844E4-E220-4140-8776-4166B9565388}"/>
          </ac:picMkLst>
        </pc:picChg>
        <pc:picChg chg="del">
          <ac:chgData name="권형준" userId="298bb6b4-c36b-41f7-8309-9684c3858ae6" providerId="ADAL" clId="{BBD74BD2-1218-4322-8C6A-8F0DA335ECC0}" dt="2020-11-17T01:33:59.911" v="9" actId="478"/>
          <ac:picMkLst>
            <pc:docMk/>
            <pc:sldMk cId="301953578" sldId="366"/>
            <ac:picMk id="35" creationId="{4CBBEDFB-3940-4084-B153-925EB8608F8B}"/>
          </ac:picMkLst>
        </pc:picChg>
      </pc:sldChg>
      <pc:sldChg chg="addSp modSp add mod modNotesTx">
        <pc:chgData name="권형준" userId="298bb6b4-c36b-41f7-8309-9684c3858ae6" providerId="ADAL" clId="{BBD74BD2-1218-4322-8C6A-8F0DA335ECC0}" dt="2020-11-17T06:12:24.721" v="3083" actId="20577"/>
        <pc:sldMkLst>
          <pc:docMk/>
          <pc:sldMk cId="4059117929" sldId="367"/>
        </pc:sldMkLst>
        <pc:spChg chg="add mod">
          <ac:chgData name="권형준" userId="298bb6b4-c36b-41f7-8309-9684c3858ae6" providerId="ADAL" clId="{BBD74BD2-1218-4322-8C6A-8F0DA335ECC0}" dt="2020-11-17T02:33:52.742" v="1525" actId="1076"/>
          <ac:spMkLst>
            <pc:docMk/>
            <pc:sldMk cId="4059117929" sldId="367"/>
            <ac:spMk id="6" creationId="{3A09FA2E-BED4-448C-AB6C-1EBF4F4C3813}"/>
          </ac:spMkLst>
        </pc:spChg>
        <pc:spChg chg="add mod">
          <ac:chgData name="권형준" userId="298bb6b4-c36b-41f7-8309-9684c3858ae6" providerId="ADAL" clId="{BBD74BD2-1218-4322-8C6A-8F0DA335ECC0}" dt="2020-11-17T02:32:02.773" v="1455" actId="403"/>
          <ac:spMkLst>
            <pc:docMk/>
            <pc:sldMk cId="4059117929" sldId="367"/>
            <ac:spMk id="7" creationId="{74991A2A-EE15-4BB4-9766-9A647EF3F98A}"/>
          </ac:spMkLst>
        </pc:spChg>
        <pc:picChg chg="add">
          <ac:chgData name="권형준" userId="298bb6b4-c36b-41f7-8309-9684c3858ae6" providerId="ADAL" clId="{BBD74BD2-1218-4322-8C6A-8F0DA335ECC0}" dt="2020-11-17T02:33:42.545" v="1523" actId="22"/>
          <ac:picMkLst>
            <pc:docMk/>
            <pc:sldMk cId="4059117929" sldId="367"/>
            <ac:picMk id="5" creationId="{5C71CCF4-639B-4378-AFB3-173178C157A9}"/>
          </ac:picMkLst>
        </pc:picChg>
      </pc:sldChg>
      <pc:sldChg chg="del">
        <pc:chgData name="권형준" userId="298bb6b4-c36b-41f7-8309-9684c3858ae6" providerId="ADAL" clId="{BBD74BD2-1218-4322-8C6A-8F0DA335ECC0}" dt="2020-11-17T01:33:55.339" v="1" actId="47"/>
        <pc:sldMkLst>
          <pc:docMk/>
          <pc:sldMk cId="4092185218" sldId="367"/>
        </pc:sldMkLst>
      </pc:sldChg>
      <pc:sldChg chg="del">
        <pc:chgData name="권형준" userId="298bb6b4-c36b-41f7-8309-9684c3858ae6" providerId="ADAL" clId="{BBD74BD2-1218-4322-8C6A-8F0DA335ECC0}" dt="2020-11-17T01:33:56.056" v="4" actId="47"/>
        <pc:sldMkLst>
          <pc:docMk/>
          <pc:sldMk cId="2711899989" sldId="368"/>
        </pc:sldMkLst>
      </pc:sldChg>
      <pc:sldChg chg="addSp delSp modSp add mod modNotesTx">
        <pc:chgData name="권형준" userId="298bb6b4-c36b-41f7-8309-9684c3858ae6" providerId="ADAL" clId="{BBD74BD2-1218-4322-8C6A-8F0DA335ECC0}" dt="2020-11-17T06:13:50.559" v="3332" actId="20577"/>
        <pc:sldMkLst>
          <pc:docMk/>
          <pc:sldMk cId="2853255045" sldId="368"/>
        </pc:sldMkLst>
        <pc:spChg chg="mod">
          <ac:chgData name="권형준" userId="298bb6b4-c36b-41f7-8309-9684c3858ae6" providerId="ADAL" clId="{BBD74BD2-1218-4322-8C6A-8F0DA335ECC0}" dt="2020-11-17T02:43:58.725" v="2199" actId="20577"/>
          <ac:spMkLst>
            <pc:docMk/>
            <pc:sldMk cId="2853255045" sldId="368"/>
            <ac:spMk id="2" creationId="{93A712D0-8CDF-4FFB-B610-5DA9870167B6}"/>
          </ac:spMkLst>
        </pc:spChg>
        <pc:spChg chg="mod">
          <ac:chgData name="권형준" userId="298bb6b4-c36b-41f7-8309-9684c3858ae6" providerId="ADAL" clId="{BBD74BD2-1218-4322-8C6A-8F0DA335ECC0}" dt="2020-11-17T03:09:14.050" v="2260" actId="20577"/>
          <ac:spMkLst>
            <pc:docMk/>
            <pc:sldMk cId="2853255045" sldId="368"/>
            <ac:spMk id="3" creationId="{0C2E3F86-0811-477B-9B4C-E8996AF4DA1B}"/>
          </ac:spMkLst>
        </pc:spChg>
        <pc:spChg chg="add mod">
          <ac:chgData name="권형준" userId="298bb6b4-c36b-41f7-8309-9684c3858ae6" providerId="ADAL" clId="{BBD74BD2-1218-4322-8C6A-8F0DA335ECC0}" dt="2020-11-17T02:50:49.882" v="2212" actId="1076"/>
          <ac:spMkLst>
            <pc:docMk/>
            <pc:sldMk cId="2853255045" sldId="368"/>
            <ac:spMk id="7" creationId="{66B56533-D7EB-43B4-89A3-674FC1AB36A8}"/>
          </ac:spMkLst>
        </pc:spChg>
        <pc:spChg chg="add del">
          <ac:chgData name="권형준" userId="298bb6b4-c36b-41f7-8309-9684c3858ae6" providerId="ADAL" clId="{BBD74BD2-1218-4322-8C6A-8F0DA335ECC0}" dt="2020-11-17T02:51:10.615" v="2214" actId="22"/>
          <ac:spMkLst>
            <pc:docMk/>
            <pc:sldMk cId="2853255045" sldId="368"/>
            <ac:spMk id="10" creationId="{2F490949-5A26-4B4B-8794-A6B314116C32}"/>
          </ac:spMkLst>
        </pc:spChg>
        <pc:spChg chg="add del">
          <ac:chgData name="권형준" userId="298bb6b4-c36b-41f7-8309-9684c3858ae6" providerId="ADAL" clId="{BBD74BD2-1218-4322-8C6A-8F0DA335ECC0}" dt="2020-11-17T02:51:14.532" v="2216" actId="22"/>
          <ac:spMkLst>
            <pc:docMk/>
            <pc:sldMk cId="2853255045" sldId="368"/>
            <ac:spMk id="11" creationId="{58F5838D-B2F2-42AD-9124-CFCDFEB809EF}"/>
          </ac:spMkLst>
        </pc:spChg>
        <pc:spChg chg="add del">
          <ac:chgData name="권형준" userId="298bb6b4-c36b-41f7-8309-9684c3858ae6" providerId="ADAL" clId="{BBD74BD2-1218-4322-8C6A-8F0DA335ECC0}" dt="2020-11-17T02:51:22.002" v="2218" actId="22"/>
          <ac:spMkLst>
            <pc:docMk/>
            <pc:sldMk cId="2853255045" sldId="368"/>
            <ac:spMk id="13" creationId="{36B3F003-8DAF-4D53-94BA-B762C4246A43}"/>
          </ac:spMkLst>
        </pc:spChg>
        <pc:spChg chg="add del">
          <ac:chgData name="권형준" userId="298bb6b4-c36b-41f7-8309-9684c3858ae6" providerId="ADAL" clId="{BBD74BD2-1218-4322-8C6A-8F0DA335ECC0}" dt="2020-11-17T02:51:43.161" v="2224" actId="22"/>
          <ac:spMkLst>
            <pc:docMk/>
            <pc:sldMk cId="2853255045" sldId="368"/>
            <ac:spMk id="17" creationId="{B3D10137-32BB-4CB9-9166-D4AC7AE3582B}"/>
          </ac:spMkLst>
        </pc:spChg>
        <pc:spChg chg="add del">
          <ac:chgData name="권형준" userId="298bb6b4-c36b-41f7-8309-9684c3858ae6" providerId="ADAL" clId="{BBD74BD2-1218-4322-8C6A-8F0DA335ECC0}" dt="2020-11-17T02:51:52.647" v="2226" actId="22"/>
          <ac:spMkLst>
            <pc:docMk/>
            <pc:sldMk cId="2853255045" sldId="368"/>
            <ac:spMk id="19" creationId="{3A439693-06BA-4D26-8A81-66E0038C1109}"/>
          </ac:spMkLst>
        </pc:spChg>
        <pc:spChg chg="add mod">
          <ac:chgData name="권형준" userId="298bb6b4-c36b-41f7-8309-9684c3858ae6" providerId="ADAL" clId="{BBD74BD2-1218-4322-8C6A-8F0DA335ECC0}" dt="2020-11-17T03:08:36.167" v="2238" actId="113"/>
          <ac:spMkLst>
            <pc:docMk/>
            <pc:sldMk cId="2853255045" sldId="368"/>
            <ac:spMk id="21" creationId="{ACC62A08-31D2-450A-9746-72FBA7E8FAE9}"/>
          </ac:spMkLst>
        </pc:spChg>
        <pc:spChg chg="add mod">
          <ac:chgData name="권형준" userId="298bb6b4-c36b-41f7-8309-9684c3858ae6" providerId="ADAL" clId="{BBD74BD2-1218-4322-8C6A-8F0DA335ECC0}" dt="2020-11-17T03:09:02.555" v="2244" actId="1076"/>
          <ac:spMkLst>
            <pc:docMk/>
            <pc:sldMk cId="2853255045" sldId="368"/>
            <ac:spMk id="25" creationId="{6357AB7B-7BD6-43E4-92D4-F8099A4C8493}"/>
          </ac:spMkLst>
        </pc:spChg>
        <pc:spChg chg="add mod">
          <ac:chgData name="권형준" userId="298bb6b4-c36b-41f7-8309-9684c3858ae6" providerId="ADAL" clId="{BBD74BD2-1218-4322-8C6A-8F0DA335ECC0}" dt="2020-11-17T04:45:51.303" v="2304" actId="1076"/>
          <ac:spMkLst>
            <pc:docMk/>
            <pc:sldMk cId="2853255045" sldId="368"/>
            <ac:spMk id="29" creationId="{3347F049-D2F1-45CF-8B50-70DBFF8A15D0}"/>
          </ac:spMkLst>
        </pc:spChg>
        <pc:picChg chg="add del mod">
          <ac:chgData name="권형준" userId="298bb6b4-c36b-41f7-8309-9684c3858ae6" providerId="ADAL" clId="{BBD74BD2-1218-4322-8C6A-8F0DA335ECC0}" dt="2020-11-17T02:51:32.058" v="2222" actId="478"/>
          <ac:picMkLst>
            <pc:docMk/>
            <pc:sldMk cId="2853255045" sldId="368"/>
            <ac:picMk id="15" creationId="{F76A8946-012A-47C3-AED7-9EDB8B338489}"/>
          </ac:picMkLst>
        </pc:picChg>
        <pc:picChg chg="add mod">
          <ac:chgData name="권형준" userId="298bb6b4-c36b-41f7-8309-9684c3858ae6" providerId="ADAL" clId="{BBD74BD2-1218-4322-8C6A-8F0DA335ECC0}" dt="2020-11-17T03:08:40.116" v="2239" actId="1076"/>
          <ac:picMkLst>
            <pc:docMk/>
            <pc:sldMk cId="2853255045" sldId="368"/>
            <ac:picMk id="23" creationId="{94158828-49FF-42BB-9703-D66B6C21F16E}"/>
          </ac:picMkLst>
        </pc:picChg>
        <pc:picChg chg="add mod">
          <ac:chgData name="권형준" userId="298bb6b4-c36b-41f7-8309-9684c3858ae6" providerId="ADAL" clId="{BBD74BD2-1218-4322-8C6A-8F0DA335ECC0}" dt="2020-11-17T03:09:50.201" v="2263" actId="14100"/>
          <ac:picMkLst>
            <pc:docMk/>
            <pc:sldMk cId="2853255045" sldId="368"/>
            <ac:picMk id="27" creationId="{D0C9175A-3DF1-46FD-8A58-0956DE937F3A}"/>
          </ac:picMkLst>
        </pc:picChg>
        <pc:picChg chg="add mod">
          <ac:chgData name="권형준" userId="298bb6b4-c36b-41f7-8309-9684c3858ae6" providerId="ADAL" clId="{BBD74BD2-1218-4322-8C6A-8F0DA335ECC0}" dt="2020-11-17T04:45:51.303" v="2304" actId="1076"/>
          <ac:picMkLst>
            <pc:docMk/>
            <pc:sldMk cId="2853255045" sldId="368"/>
            <ac:picMk id="31" creationId="{E820038A-0561-4C08-B7D3-0F2F52F095A8}"/>
          </ac:picMkLst>
        </pc:picChg>
      </pc:sldChg>
      <pc:sldChg chg="addSp delSp modSp add mod modNotesTx">
        <pc:chgData name="권형준" userId="298bb6b4-c36b-41f7-8309-9684c3858ae6" providerId="ADAL" clId="{BBD74BD2-1218-4322-8C6A-8F0DA335ECC0}" dt="2020-11-17T06:29:45.763" v="3869" actId="20577"/>
        <pc:sldMkLst>
          <pc:docMk/>
          <pc:sldMk cId="2797442530" sldId="369"/>
        </pc:sldMkLst>
        <pc:spChg chg="mod">
          <ac:chgData name="권형준" userId="298bb6b4-c36b-41f7-8309-9684c3858ae6" providerId="ADAL" clId="{BBD74BD2-1218-4322-8C6A-8F0DA335ECC0}" dt="2020-11-17T04:44:08.990" v="2288"/>
          <ac:spMkLst>
            <pc:docMk/>
            <pc:sldMk cId="2797442530" sldId="369"/>
            <ac:spMk id="2" creationId="{93A712D0-8CDF-4FFB-B610-5DA9870167B6}"/>
          </ac:spMkLst>
        </pc:spChg>
        <pc:spChg chg="mod">
          <ac:chgData name="권형준" userId="298bb6b4-c36b-41f7-8309-9684c3858ae6" providerId="ADAL" clId="{BBD74BD2-1218-4322-8C6A-8F0DA335ECC0}" dt="2020-11-17T04:46:17.969" v="2307" actId="1076"/>
          <ac:spMkLst>
            <pc:docMk/>
            <pc:sldMk cId="2797442530" sldId="369"/>
            <ac:spMk id="3" creationId="{0C2E3F86-0811-477B-9B4C-E8996AF4DA1B}"/>
          </ac:spMkLst>
        </pc:spChg>
        <pc:spChg chg="add del mod">
          <ac:chgData name="권형준" userId="298bb6b4-c36b-41f7-8309-9684c3858ae6" providerId="ADAL" clId="{BBD74BD2-1218-4322-8C6A-8F0DA335ECC0}" dt="2020-11-17T04:45:46.593" v="2302" actId="21"/>
          <ac:spMkLst>
            <pc:docMk/>
            <pc:sldMk cId="2797442530" sldId="369"/>
            <ac:spMk id="6" creationId="{C35B7299-D4D5-45DF-9191-23A356D5058A}"/>
          </ac:spMkLst>
        </pc:spChg>
        <pc:spChg chg="add mod">
          <ac:chgData name="권형준" userId="298bb6b4-c36b-41f7-8309-9684c3858ae6" providerId="ADAL" clId="{BBD74BD2-1218-4322-8C6A-8F0DA335ECC0}" dt="2020-11-17T05:08:53.721" v="2401" actId="1076"/>
          <ac:spMkLst>
            <pc:docMk/>
            <pc:sldMk cId="2797442530" sldId="369"/>
            <ac:spMk id="17" creationId="{77EBF253-606D-4233-9C23-3DE417FBCF68}"/>
          </ac:spMkLst>
        </pc:spChg>
        <pc:picChg chg="add mod">
          <ac:chgData name="권형준" userId="298bb6b4-c36b-41f7-8309-9684c3858ae6" providerId="ADAL" clId="{BBD74BD2-1218-4322-8C6A-8F0DA335ECC0}" dt="2020-11-17T04:46:17.969" v="2307" actId="1076"/>
          <ac:picMkLst>
            <pc:docMk/>
            <pc:sldMk cId="2797442530" sldId="369"/>
            <ac:picMk id="5" creationId="{88683096-ACB6-4A79-B101-065463646BD1}"/>
          </ac:picMkLst>
        </pc:picChg>
        <pc:picChg chg="add del mod">
          <ac:chgData name="권형준" userId="298bb6b4-c36b-41f7-8309-9684c3858ae6" providerId="ADAL" clId="{BBD74BD2-1218-4322-8C6A-8F0DA335ECC0}" dt="2020-11-17T04:45:46.593" v="2302" actId="21"/>
          <ac:picMkLst>
            <pc:docMk/>
            <pc:sldMk cId="2797442530" sldId="369"/>
            <ac:picMk id="10" creationId="{F0E7A50A-A04C-4152-BE5D-8D19DE2C21CE}"/>
          </ac:picMkLst>
        </pc:picChg>
        <pc:picChg chg="add mod">
          <ac:chgData name="권형준" userId="298bb6b4-c36b-41f7-8309-9684c3858ae6" providerId="ADAL" clId="{BBD74BD2-1218-4322-8C6A-8F0DA335ECC0}" dt="2020-11-17T04:47:21.432" v="2310" actId="1076"/>
          <ac:picMkLst>
            <pc:docMk/>
            <pc:sldMk cId="2797442530" sldId="369"/>
            <ac:picMk id="13" creationId="{3CC4CA20-DCFD-4D5C-B6A0-7741B58B7D36}"/>
          </ac:picMkLst>
        </pc:picChg>
        <pc:picChg chg="add mod">
          <ac:chgData name="권형준" userId="298bb6b4-c36b-41f7-8309-9684c3858ae6" providerId="ADAL" clId="{BBD74BD2-1218-4322-8C6A-8F0DA335ECC0}" dt="2020-11-17T04:48:21.723" v="2313" actId="1035"/>
          <ac:picMkLst>
            <pc:docMk/>
            <pc:sldMk cId="2797442530" sldId="369"/>
            <ac:picMk id="15" creationId="{BCDD863D-1C1C-410D-9E91-62B94B900375}"/>
          </ac:picMkLst>
        </pc:picChg>
      </pc:sldChg>
      <pc:sldChg chg="del">
        <pc:chgData name="권형준" userId="298bb6b4-c36b-41f7-8309-9684c3858ae6" providerId="ADAL" clId="{BBD74BD2-1218-4322-8C6A-8F0DA335ECC0}" dt="2020-11-17T01:33:55.634" v="2" actId="47"/>
        <pc:sldMkLst>
          <pc:docMk/>
          <pc:sldMk cId="3296977508" sldId="369"/>
        </pc:sldMkLst>
      </pc:sldChg>
      <pc:sldChg chg="del">
        <pc:chgData name="권형준" userId="298bb6b4-c36b-41f7-8309-9684c3858ae6" providerId="ADAL" clId="{BBD74BD2-1218-4322-8C6A-8F0DA335ECC0}" dt="2020-11-17T01:33:55.861" v="3" actId="47"/>
        <pc:sldMkLst>
          <pc:docMk/>
          <pc:sldMk cId="1686911537" sldId="370"/>
        </pc:sldMkLst>
      </pc:sldChg>
      <pc:sldChg chg="addSp delSp modSp add mod modNotesTx">
        <pc:chgData name="권형준" userId="298bb6b4-c36b-41f7-8309-9684c3858ae6" providerId="ADAL" clId="{BBD74BD2-1218-4322-8C6A-8F0DA335ECC0}" dt="2020-11-17T06:34:28.859" v="4614" actId="20577"/>
        <pc:sldMkLst>
          <pc:docMk/>
          <pc:sldMk cId="3971787791" sldId="370"/>
        </pc:sldMkLst>
        <pc:spChg chg="del">
          <ac:chgData name="권형준" userId="298bb6b4-c36b-41f7-8309-9684c3858ae6" providerId="ADAL" clId="{BBD74BD2-1218-4322-8C6A-8F0DA335ECC0}" dt="2020-11-17T04:49:33.097" v="2318" actId="478"/>
          <ac:spMkLst>
            <pc:docMk/>
            <pc:sldMk cId="3971787791" sldId="370"/>
            <ac:spMk id="2" creationId="{93A712D0-8CDF-4FFB-B610-5DA9870167B6}"/>
          </ac:spMkLst>
        </pc:spChg>
        <pc:spChg chg="del">
          <ac:chgData name="권형준" userId="298bb6b4-c36b-41f7-8309-9684c3858ae6" providerId="ADAL" clId="{BBD74BD2-1218-4322-8C6A-8F0DA335ECC0}" dt="2020-11-17T04:49:33.097" v="2318" actId="478"/>
          <ac:spMkLst>
            <pc:docMk/>
            <pc:sldMk cId="3971787791" sldId="370"/>
            <ac:spMk id="3" creationId="{0C2E3F86-0811-477B-9B4C-E8996AF4DA1B}"/>
          </ac:spMkLst>
        </pc:spChg>
        <pc:spChg chg="add mod">
          <ac:chgData name="권형준" userId="298bb6b4-c36b-41f7-8309-9684c3858ae6" providerId="ADAL" clId="{BBD74BD2-1218-4322-8C6A-8F0DA335ECC0}" dt="2020-11-17T05:33:06.332" v="2407" actId="1076"/>
          <ac:spMkLst>
            <pc:docMk/>
            <pc:sldMk cId="3971787791" sldId="370"/>
            <ac:spMk id="6" creationId="{4EA8308F-DE60-47FE-8EA6-AF7E6CEF5D41}"/>
          </ac:spMkLst>
        </pc:spChg>
        <pc:spChg chg="add mod">
          <ac:chgData name="권형준" userId="298bb6b4-c36b-41f7-8309-9684c3858ae6" providerId="ADAL" clId="{BBD74BD2-1218-4322-8C6A-8F0DA335ECC0}" dt="2020-11-17T04:49:37.322" v="2319" actId="1076"/>
          <ac:spMkLst>
            <pc:docMk/>
            <pc:sldMk cId="3971787791" sldId="370"/>
            <ac:spMk id="7" creationId="{05BF4B95-1E86-48AB-9308-425AD6D26765}"/>
          </ac:spMkLst>
        </pc:spChg>
        <pc:spChg chg="add mod">
          <ac:chgData name="권형준" userId="298bb6b4-c36b-41f7-8309-9684c3858ae6" providerId="ADAL" clId="{BBD74BD2-1218-4322-8C6A-8F0DA335ECC0}" dt="2020-11-17T04:52:34.634" v="2387" actId="1035"/>
          <ac:spMkLst>
            <pc:docMk/>
            <pc:sldMk cId="3971787791" sldId="370"/>
            <ac:spMk id="15" creationId="{D7924C61-ED29-42D7-B78E-2ED647B3FB2A}"/>
          </ac:spMkLst>
        </pc:spChg>
        <pc:spChg chg="add del">
          <ac:chgData name="권형준" userId="298bb6b4-c36b-41f7-8309-9684c3858ae6" providerId="ADAL" clId="{BBD74BD2-1218-4322-8C6A-8F0DA335ECC0}" dt="2020-11-17T04:54:52.801" v="2389" actId="22"/>
          <ac:spMkLst>
            <pc:docMk/>
            <pc:sldMk cId="3971787791" sldId="370"/>
            <ac:spMk id="17" creationId="{B535F4F0-B730-4513-AB1B-EC9AEA6F87E7}"/>
          </ac:spMkLst>
        </pc:spChg>
        <pc:spChg chg="add mod">
          <ac:chgData name="권형준" userId="298bb6b4-c36b-41f7-8309-9684c3858ae6" providerId="ADAL" clId="{BBD74BD2-1218-4322-8C6A-8F0DA335ECC0}" dt="2020-11-17T05:33:11.393" v="2408" actId="1076"/>
          <ac:spMkLst>
            <pc:docMk/>
            <pc:sldMk cId="3971787791" sldId="370"/>
            <ac:spMk id="21" creationId="{71849044-0CCD-45A2-9A5C-8F80A16539D6}"/>
          </ac:spMkLst>
        </pc:spChg>
        <pc:picChg chg="add mod">
          <ac:chgData name="권형준" userId="298bb6b4-c36b-41f7-8309-9684c3858ae6" providerId="ADAL" clId="{BBD74BD2-1218-4322-8C6A-8F0DA335ECC0}" dt="2020-11-17T04:52:11.108" v="2325" actId="1076"/>
          <ac:picMkLst>
            <pc:docMk/>
            <pc:sldMk cId="3971787791" sldId="370"/>
            <ac:picMk id="5" creationId="{561D4E5F-AA28-464D-9B80-56261345282A}"/>
          </ac:picMkLst>
        </pc:picChg>
        <pc:picChg chg="add mod">
          <ac:chgData name="권형준" userId="298bb6b4-c36b-41f7-8309-9684c3858ae6" providerId="ADAL" clId="{BBD74BD2-1218-4322-8C6A-8F0DA335ECC0}" dt="2020-11-17T04:50:17.914" v="2322" actId="1076"/>
          <ac:picMkLst>
            <pc:docMk/>
            <pc:sldMk cId="3971787791" sldId="370"/>
            <ac:picMk id="13" creationId="{11DF462C-0A0C-4B3B-93F4-B64446514406}"/>
          </ac:picMkLst>
        </pc:picChg>
        <pc:picChg chg="add mod">
          <ac:chgData name="권형준" userId="298bb6b4-c36b-41f7-8309-9684c3858ae6" providerId="ADAL" clId="{BBD74BD2-1218-4322-8C6A-8F0DA335ECC0}" dt="2020-11-17T04:55:07.631" v="2392" actId="1076"/>
          <ac:picMkLst>
            <pc:docMk/>
            <pc:sldMk cId="3971787791" sldId="370"/>
            <ac:picMk id="19" creationId="{3579DC0C-1D96-431F-847E-CF9B9A002C00}"/>
          </ac:picMkLst>
        </pc:picChg>
      </pc:sldChg>
      <pc:sldChg chg="del">
        <pc:chgData name="권형준" userId="298bb6b4-c36b-41f7-8309-9684c3858ae6" providerId="ADAL" clId="{BBD74BD2-1218-4322-8C6A-8F0DA335ECC0}" dt="2020-11-17T01:33:56.625" v="7" actId="47"/>
        <pc:sldMkLst>
          <pc:docMk/>
          <pc:sldMk cId="705940790" sldId="371"/>
        </pc:sldMkLst>
      </pc:sldChg>
      <pc:sldChg chg="addSp modSp add mod ord modNotesTx">
        <pc:chgData name="권형준" userId="298bb6b4-c36b-41f7-8309-9684c3858ae6" providerId="ADAL" clId="{BBD74BD2-1218-4322-8C6A-8F0DA335ECC0}" dt="2020-11-17T06:47:52.291" v="6977" actId="20577"/>
        <pc:sldMkLst>
          <pc:docMk/>
          <pc:sldMk cId="1780878599" sldId="371"/>
        </pc:sldMkLst>
        <pc:spChg chg="mod">
          <ac:chgData name="권형준" userId="298bb6b4-c36b-41f7-8309-9684c3858ae6" providerId="ADAL" clId="{BBD74BD2-1218-4322-8C6A-8F0DA335ECC0}" dt="2020-11-17T05:33:01.968" v="2406" actId="20577"/>
          <ac:spMkLst>
            <pc:docMk/>
            <pc:sldMk cId="1780878599" sldId="371"/>
            <ac:spMk id="2" creationId="{93A712D0-8CDF-4FFB-B610-5DA9870167B6}"/>
          </ac:spMkLst>
        </pc:spChg>
        <pc:spChg chg="mod">
          <ac:chgData name="권형준" userId="298bb6b4-c36b-41f7-8309-9684c3858ae6" providerId="ADAL" clId="{BBD74BD2-1218-4322-8C6A-8F0DA335ECC0}" dt="2020-11-17T05:56:59.397" v="2569" actId="1076"/>
          <ac:spMkLst>
            <pc:docMk/>
            <pc:sldMk cId="1780878599" sldId="371"/>
            <ac:spMk id="3" creationId="{0C2E3F86-0811-477B-9B4C-E8996AF4DA1B}"/>
          </ac:spMkLst>
        </pc:spChg>
        <pc:spChg chg="add mod">
          <ac:chgData name="권형준" userId="298bb6b4-c36b-41f7-8309-9684c3858ae6" providerId="ADAL" clId="{BBD74BD2-1218-4322-8C6A-8F0DA335ECC0}" dt="2020-11-17T05:57:02.039" v="2570" actId="1076"/>
          <ac:spMkLst>
            <pc:docMk/>
            <pc:sldMk cId="1780878599" sldId="371"/>
            <ac:spMk id="20" creationId="{DAF26E37-45B0-42E0-9019-129D832EBB68}"/>
          </ac:spMkLst>
        </pc:spChg>
        <pc:spChg chg="add mod">
          <ac:chgData name="권형준" userId="298bb6b4-c36b-41f7-8309-9684c3858ae6" providerId="ADAL" clId="{BBD74BD2-1218-4322-8C6A-8F0DA335ECC0}" dt="2020-11-17T05:57:45.487" v="2632" actId="1036"/>
          <ac:spMkLst>
            <pc:docMk/>
            <pc:sldMk cId="1780878599" sldId="371"/>
            <ac:spMk id="22" creationId="{DD1269E9-B885-42DA-8827-40C1902DFF6A}"/>
          </ac:spMkLst>
        </pc:spChg>
        <pc:spChg chg="add mod">
          <ac:chgData name="권형준" userId="298bb6b4-c36b-41f7-8309-9684c3858ae6" providerId="ADAL" clId="{BBD74BD2-1218-4322-8C6A-8F0DA335ECC0}" dt="2020-11-17T05:58:06.837" v="2656" actId="20577"/>
          <ac:spMkLst>
            <pc:docMk/>
            <pc:sldMk cId="1780878599" sldId="371"/>
            <ac:spMk id="24" creationId="{2F4C564E-D187-4FA4-BD6B-ED02E0335B89}"/>
          </ac:spMkLst>
        </pc:spChg>
        <pc:picChg chg="add mod">
          <ac:chgData name="권형준" userId="298bb6b4-c36b-41f7-8309-9684c3858ae6" providerId="ADAL" clId="{BBD74BD2-1218-4322-8C6A-8F0DA335ECC0}" dt="2020-11-17T05:57:38.660" v="2621" actId="1038"/>
          <ac:picMkLst>
            <pc:docMk/>
            <pc:sldMk cId="1780878599" sldId="371"/>
            <ac:picMk id="5" creationId="{8784052F-2843-4A2C-9373-53A475197714}"/>
          </ac:picMkLst>
        </pc:picChg>
        <pc:picChg chg="add mod">
          <ac:chgData name="권형준" userId="298bb6b4-c36b-41f7-8309-9684c3858ae6" providerId="ADAL" clId="{BBD74BD2-1218-4322-8C6A-8F0DA335ECC0}" dt="2020-11-17T05:57:57.737" v="2642" actId="1037"/>
          <ac:picMkLst>
            <pc:docMk/>
            <pc:sldMk cId="1780878599" sldId="371"/>
            <ac:picMk id="7" creationId="{1C5D3203-A14E-4BB2-A02A-F3B349B7103C}"/>
          </ac:picMkLst>
        </pc:picChg>
        <pc:picChg chg="add mod">
          <ac:chgData name="권형준" userId="298bb6b4-c36b-41f7-8309-9684c3858ae6" providerId="ADAL" clId="{BBD74BD2-1218-4322-8C6A-8F0DA335ECC0}" dt="2020-11-17T05:58:21.773" v="2660" actId="1076"/>
          <ac:picMkLst>
            <pc:docMk/>
            <pc:sldMk cId="1780878599" sldId="371"/>
            <ac:picMk id="10" creationId="{F6FF16B0-D8BC-44F5-99DE-E1E0F51F5D5E}"/>
          </ac:picMkLst>
        </pc:picChg>
        <pc:picChg chg="add mod">
          <ac:chgData name="권형준" userId="298bb6b4-c36b-41f7-8309-9684c3858ae6" providerId="ADAL" clId="{BBD74BD2-1218-4322-8C6A-8F0DA335ECC0}" dt="2020-11-17T05:58:58.989" v="2661" actId="1076"/>
          <ac:picMkLst>
            <pc:docMk/>
            <pc:sldMk cId="1780878599" sldId="371"/>
            <ac:picMk id="13" creationId="{9C4F6ED7-B082-4CCC-9C2A-F037E4401916}"/>
          </ac:picMkLst>
        </pc:picChg>
        <pc:picChg chg="add mod">
          <ac:chgData name="권형준" userId="298bb6b4-c36b-41f7-8309-9684c3858ae6" providerId="ADAL" clId="{BBD74BD2-1218-4322-8C6A-8F0DA335ECC0}" dt="2020-11-17T05:58:13.413" v="2659" actId="1076"/>
          <ac:picMkLst>
            <pc:docMk/>
            <pc:sldMk cId="1780878599" sldId="371"/>
            <ac:picMk id="15" creationId="{DDC36BB4-80CE-4EB2-A05C-DBB77F16712D}"/>
          </ac:picMkLst>
        </pc:picChg>
        <pc:picChg chg="add mod">
          <ac:chgData name="권형준" userId="298bb6b4-c36b-41f7-8309-9684c3858ae6" providerId="ADAL" clId="{BBD74BD2-1218-4322-8C6A-8F0DA335ECC0}" dt="2020-11-17T06:41:00.706" v="5787" actId="1076"/>
          <ac:picMkLst>
            <pc:docMk/>
            <pc:sldMk cId="1780878599" sldId="371"/>
            <ac:picMk id="17" creationId="{3ADC5DF3-1A62-46B3-B07F-6A4325A5F173}"/>
          </ac:picMkLst>
        </pc:picChg>
        <pc:picChg chg="add mod">
          <ac:chgData name="권형준" userId="298bb6b4-c36b-41f7-8309-9684c3858ae6" providerId="ADAL" clId="{BBD74BD2-1218-4322-8C6A-8F0DA335ECC0}" dt="2020-11-17T06:41:10.076" v="5792" actId="1076"/>
          <ac:picMkLst>
            <pc:docMk/>
            <pc:sldMk cId="1780878599" sldId="371"/>
            <ac:picMk id="19" creationId="{E033CF4A-886D-495E-960C-61EEC642BE37}"/>
          </ac:picMkLst>
        </pc:picChg>
        <pc:picChg chg="add mod">
          <ac:chgData name="권형준" userId="298bb6b4-c36b-41f7-8309-9684c3858ae6" providerId="ADAL" clId="{BBD74BD2-1218-4322-8C6A-8F0DA335ECC0}" dt="2020-11-17T06:41:08.571" v="5791" actId="1076"/>
          <ac:picMkLst>
            <pc:docMk/>
            <pc:sldMk cId="1780878599" sldId="371"/>
            <ac:picMk id="26" creationId="{1B54B001-1C02-4D08-A2F6-C99AE3DFDFBC}"/>
          </ac:picMkLst>
        </pc:picChg>
      </pc:sldChg>
      <pc:sldChg chg="del">
        <pc:chgData name="권형준" userId="298bb6b4-c36b-41f7-8309-9684c3858ae6" providerId="ADAL" clId="{BBD74BD2-1218-4322-8C6A-8F0DA335ECC0}" dt="2020-11-17T01:33:55.026" v="0" actId="47"/>
        <pc:sldMkLst>
          <pc:docMk/>
          <pc:sldMk cId="1099034104" sldId="372"/>
        </pc:sldMkLst>
      </pc:sldChg>
      <pc:sldChg chg="addSp delSp modSp add mod ord modNotesTx">
        <pc:chgData name="권형준" userId="298bb6b4-c36b-41f7-8309-9684c3858ae6" providerId="ADAL" clId="{BBD74BD2-1218-4322-8C6A-8F0DA335ECC0}" dt="2020-11-17T06:40:10.210" v="5726" actId="20577"/>
        <pc:sldMkLst>
          <pc:docMk/>
          <pc:sldMk cId="2467817510" sldId="372"/>
        </pc:sldMkLst>
        <pc:spChg chg="del">
          <ac:chgData name="권형준" userId="298bb6b4-c36b-41f7-8309-9684c3858ae6" providerId="ADAL" clId="{BBD74BD2-1218-4322-8C6A-8F0DA335ECC0}" dt="2020-11-17T05:49:13.507" v="2436" actId="478"/>
          <ac:spMkLst>
            <pc:docMk/>
            <pc:sldMk cId="2467817510" sldId="372"/>
            <ac:spMk id="2" creationId="{93A712D0-8CDF-4FFB-B610-5DA9870167B6}"/>
          </ac:spMkLst>
        </pc:spChg>
        <pc:spChg chg="del mod">
          <ac:chgData name="권형준" userId="298bb6b4-c36b-41f7-8309-9684c3858ae6" providerId="ADAL" clId="{BBD74BD2-1218-4322-8C6A-8F0DA335ECC0}" dt="2020-11-17T05:49:13.924" v="2438" actId="478"/>
          <ac:spMkLst>
            <pc:docMk/>
            <pc:sldMk cId="2467817510" sldId="372"/>
            <ac:spMk id="3" creationId="{0C2E3F86-0811-477B-9B4C-E8996AF4DA1B}"/>
          </ac:spMkLst>
        </pc:spChg>
        <pc:spChg chg="add">
          <ac:chgData name="권형준" userId="298bb6b4-c36b-41f7-8309-9684c3858ae6" providerId="ADAL" clId="{BBD74BD2-1218-4322-8C6A-8F0DA335ECC0}" dt="2020-11-17T05:49:14.830" v="2439" actId="22"/>
          <ac:spMkLst>
            <pc:docMk/>
            <pc:sldMk cId="2467817510" sldId="372"/>
            <ac:spMk id="4" creationId="{60E530C8-887B-4BB1-B7E4-3B3069267F30}"/>
          </ac:spMkLst>
        </pc:spChg>
        <pc:spChg chg="add mod">
          <ac:chgData name="권형준" userId="298bb6b4-c36b-41f7-8309-9684c3858ae6" providerId="ADAL" clId="{BBD74BD2-1218-4322-8C6A-8F0DA335ECC0}" dt="2020-11-17T05:49:23.904" v="2462" actId="20577"/>
          <ac:spMkLst>
            <pc:docMk/>
            <pc:sldMk cId="2467817510" sldId="372"/>
            <ac:spMk id="5" creationId="{217A310F-65B5-43ED-98CD-51800380537E}"/>
          </ac:spMkLst>
        </pc:spChg>
        <pc:spChg chg="add mod">
          <ac:chgData name="권형준" userId="298bb6b4-c36b-41f7-8309-9684c3858ae6" providerId="ADAL" clId="{BBD74BD2-1218-4322-8C6A-8F0DA335ECC0}" dt="2020-11-17T05:55:26.974" v="2528" actId="1076"/>
          <ac:spMkLst>
            <pc:docMk/>
            <pc:sldMk cId="2467817510" sldId="372"/>
            <ac:spMk id="15" creationId="{8A4F7388-27FC-4C6D-B5DE-46A9FF2C5411}"/>
          </ac:spMkLst>
        </pc:spChg>
        <pc:picChg chg="add mod">
          <ac:chgData name="권형준" userId="298bb6b4-c36b-41f7-8309-9684c3858ae6" providerId="ADAL" clId="{BBD74BD2-1218-4322-8C6A-8F0DA335ECC0}" dt="2020-11-17T05:52:03.517" v="2464" actId="1076"/>
          <ac:picMkLst>
            <pc:docMk/>
            <pc:sldMk cId="2467817510" sldId="372"/>
            <ac:picMk id="10" creationId="{7185B06C-09FD-4BFE-A804-5D662B0884E0}"/>
          </ac:picMkLst>
        </pc:picChg>
        <pc:picChg chg="add mod">
          <ac:chgData name="권형준" userId="298bb6b4-c36b-41f7-8309-9684c3858ae6" providerId="ADAL" clId="{BBD74BD2-1218-4322-8C6A-8F0DA335ECC0}" dt="2020-11-17T05:54:10.536" v="2470" actId="1076"/>
          <ac:picMkLst>
            <pc:docMk/>
            <pc:sldMk cId="2467817510" sldId="372"/>
            <ac:picMk id="13" creationId="{64FFFB69-19B8-4F2D-A912-3FC240B86527}"/>
          </ac:picMkLst>
        </pc:picChg>
        <pc:picChg chg="add mod">
          <ac:chgData name="권형준" userId="298bb6b4-c36b-41f7-8309-9684c3858ae6" providerId="ADAL" clId="{BBD74BD2-1218-4322-8C6A-8F0DA335ECC0}" dt="2020-11-17T05:56:09.495" v="2531" actId="1076"/>
          <ac:picMkLst>
            <pc:docMk/>
            <pc:sldMk cId="2467817510" sldId="372"/>
            <ac:picMk id="17" creationId="{5D5B567D-5BA0-444E-8177-82D96E098461}"/>
          </ac:picMkLst>
        </pc:picChg>
      </pc:sldChg>
      <pc:sldChg chg="addSp delSp modSp add mod modNotesTx">
        <pc:chgData name="권형준" userId="298bb6b4-c36b-41f7-8309-9684c3858ae6" providerId="ADAL" clId="{BBD74BD2-1218-4322-8C6A-8F0DA335ECC0}" dt="2020-11-17T06:49:25.971" v="7069" actId="5793"/>
        <pc:sldMkLst>
          <pc:docMk/>
          <pc:sldMk cId="930398295" sldId="373"/>
        </pc:sldMkLst>
        <pc:spChg chg="del">
          <ac:chgData name="권형준" userId="298bb6b4-c36b-41f7-8309-9684c3858ae6" providerId="ADAL" clId="{BBD74BD2-1218-4322-8C6A-8F0DA335ECC0}" dt="2020-11-17T05:59:17.847" v="2665" actId="478"/>
          <ac:spMkLst>
            <pc:docMk/>
            <pc:sldMk cId="930398295" sldId="373"/>
            <ac:spMk id="2" creationId="{93A712D0-8CDF-4FFB-B610-5DA9870167B6}"/>
          </ac:spMkLst>
        </pc:spChg>
        <pc:spChg chg="del">
          <ac:chgData name="권형준" userId="298bb6b4-c36b-41f7-8309-9684c3858ae6" providerId="ADAL" clId="{BBD74BD2-1218-4322-8C6A-8F0DA335ECC0}" dt="2020-11-17T05:59:16.827" v="2664" actId="478"/>
          <ac:spMkLst>
            <pc:docMk/>
            <pc:sldMk cId="930398295" sldId="373"/>
            <ac:spMk id="3" creationId="{0C2E3F86-0811-477B-9B4C-E8996AF4DA1B}"/>
          </ac:spMkLst>
        </pc:spChg>
        <pc:spChg chg="add">
          <ac:chgData name="권형준" userId="298bb6b4-c36b-41f7-8309-9684c3858ae6" providerId="ADAL" clId="{BBD74BD2-1218-4322-8C6A-8F0DA335ECC0}" dt="2020-11-17T05:59:24.674" v="2666" actId="22"/>
          <ac:spMkLst>
            <pc:docMk/>
            <pc:sldMk cId="930398295" sldId="373"/>
            <ac:spMk id="4" creationId="{376A83FA-5A82-40D1-9D61-A093E433200F}"/>
          </ac:spMkLst>
        </pc:spChg>
        <pc:spChg chg="add">
          <ac:chgData name="권형준" userId="298bb6b4-c36b-41f7-8309-9684c3858ae6" providerId="ADAL" clId="{BBD74BD2-1218-4322-8C6A-8F0DA335ECC0}" dt="2020-11-17T05:59:24.674" v="2666" actId="22"/>
          <ac:spMkLst>
            <pc:docMk/>
            <pc:sldMk cId="930398295" sldId="373"/>
            <ac:spMk id="5" creationId="{B8C245E4-E18B-4A4E-8C52-504DF3315D61}"/>
          </ac:spMkLst>
        </pc:spChg>
        <pc:picChg chg="add mod">
          <ac:chgData name="권형준" userId="298bb6b4-c36b-41f7-8309-9684c3858ae6" providerId="ADAL" clId="{BBD74BD2-1218-4322-8C6A-8F0DA335ECC0}" dt="2020-11-17T05:59:57.589" v="2670" actId="1076"/>
          <ac:picMkLst>
            <pc:docMk/>
            <pc:sldMk cId="930398295" sldId="373"/>
            <ac:picMk id="10" creationId="{77D4EAE4-7169-4176-B6D9-7841352D216A}"/>
          </ac:picMkLst>
        </pc:picChg>
      </pc:sldChg>
      <pc:sldChg chg="del">
        <pc:chgData name="권형준" userId="298bb6b4-c36b-41f7-8309-9684c3858ae6" providerId="ADAL" clId="{BBD74BD2-1218-4322-8C6A-8F0DA335ECC0}" dt="2020-11-17T01:33:56.233" v="5" actId="47"/>
        <pc:sldMkLst>
          <pc:docMk/>
          <pc:sldMk cId="961727795" sldId="373"/>
        </pc:sldMkLst>
      </pc:sldChg>
      <pc:sldChg chg="addSp delSp modSp add mod ord modNotesTx">
        <pc:chgData name="권형준" userId="298bb6b4-c36b-41f7-8309-9684c3858ae6" providerId="ADAL" clId="{BBD74BD2-1218-4322-8C6A-8F0DA335ECC0}" dt="2020-11-17T06:36:45.935" v="5005" actId="20577"/>
        <pc:sldMkLst>
          <pc:docMk/>
          <pc:sldMk cId="1740391141" sldId="374"/>
        </pc:sldMkLst>
        <pc:spChg chg="add mod">
          <ac:chgData name="권형준" userId="298bb6b4-c36b-41f7-8309-9684c3858ae6" providerId="ADAL" clId="{BBD74BD2-1218-4322-8C6A-8F0DA335ECC0}" dt="2020-11-17T06:10:18.671" v="2774" actId="20577"/>
          <ac:spMkLst>
            <pc:docMk/>
            <pc:sldMk cId="1740391141" sldId="374"/>
            <ac:spMk id="2" creationId="{6961A10E-294F-4891-8451-8FBDB44D865A}"/>
          </ac:spMkLst>
        </pc:spChg>
        <pc:spChg chg="add mod">
          <ac:chgData name="권형준" userId="298bb6b4-c36b-41f7-8309-9684c3858ae6" providerId="ADAL" clId="{BBD74BD2-1218-4322-8C6A-8F0DA335ECC0}" dt="2020-11-17T06:08:42.303" v="2767" actId="114"/>
          <ac:spMkLst>
            <pc:docMk/>
            <pc:sldMk cId="1740391141" sldId="374"/>
            <ac:spMk id="3" creationId="{08379E18-DCAE-4910-A4B6-A3B7C4EB22DE}"/>
          </ac:spMkLst>
        </pc:spChg>
        <pc:picChg chg="del">
          <ac:chgData name="권형준" userId="298bb6b4-c36b-41f7-8309-9684c3858ae6" providerId="ADAL" clId="{BBD74BD2-1218-4322-8C6A-8F0DA335ECC0}" dt="2020-11-17T06:01:49.313" v="2674" actId="478"/>
          <ac:picMkLst>
            <pc:docMk/>
            <pc:sldMk cId="1740391141" sldId="374"/>
            <ac:picMk id="10" creationId="{77D4EAE4-7169-4176-B6D9-7841352D216A}"/>
          </ac:picMkLst>
        </pc:picChg>
      </pc:sldChg>
      <pc:sldChg chg="del">
        <pc:chgData name="권형준" userId="298bb6b4-c36b-41f7-8309-9684c3858ae6" providerId="ADAL" clId="{BBD74BD2-1218-4322-8C6A-8F0DA335ECC0}" dt="2020-11-17T01:33:57.072" v="8" actId="47"/>
        <pc:sldMkLst>
          <pc:docMk/>
          <pc:sldMk cId="3060491219" sldId="374"/>
        </pc:sldMkLst>
      </pc:sldChg>
      <pc:sldChg chg="del">
        <pc:chgData name="권형준" userId="298bb6b4-c36b-41f7-8309-9684c3858ae6" providerId="ADAL" clId="{BBD74BD2-1218-4322-8C6A-8F0DA335ECC0}" dt="2020-11-17T01:33:56.424" v="6" actId="47"/>
        <pc:sldMkLst>
          <pc:docMk/>
          <pc:sldMk cId="289102170" sldId="37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275402" cy="337958"/>
          </a:xfrm>
          <a:prstGeom prst="rect">
            <a:avLst/>
          </a:prstGeom>
        </p:spPr>
        <p:txBody>
          <a:bodyPr vert="horz" lIns="91349" tIns="45674" rIns="91349" bIns="4567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88629" y="1"/>
            <a:ext cx="4275402" cy="337958"/>
          </a:xfrm>
          <a:prstGeom prst="rect">
            <a:avLst/>
          </a:prstGeom>
        </p:spPr>
        <p:txBody>
          <a:bodyPr vert="horz" lIns="91349" tIns="45674" rIns="91349" bIns="45674" rtlCol="0"/>
          <a:lstStyle>
            <a:lvl1pPr algn="r">
              <a:defRPr sz="1200"/>
            </a:lvl1pPr>
          </a:lstStyle>
          <a:p>
            <a:fld id="{F3A613FF-C206-4E01-9037-CA9B262D0E8C}" type="datetime1">
              <a:rPr lang="en-US" altLang="ko-KR" smtClean="0"/>
              <a:t>11/17/2020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397806"/>
            <a:ext cx="4275402" cy="337957"/>
          </a:xfrm>
          <a:prstGeom prst="rect">
            <a:avLst/>
          </a:prstGeom>
        </p:spPr>
        <p:txBody>
          <a:bodyPr vert="horz" lIns="91349" tIns="45674" rIns="91349" bIns="45674" rtlCol="0" anchor="b"/>
          <a:lstStyle>
            <a:lvl1pPr algn="l">
              <a:defRPr sz="1200"/>
            </a:lvl1pPr>
          </a:lstStyle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88629" y="6397806"/>
            <a:ext cx="4275402" cy="337957"/>
          </a:xfrm>
          <a:prstGeom prst="rect">
            <a:avLst/>
          </a:prstGeom>
        </p:spPr>
        <p:txBody>
          <a:bodyPr vert="horz" lIns="91349" tIns="45674" rIns="91349" bIns="45674" rtlCol="0" anchor="b"/>
          <a:lstStyle>
            <a:lvl1pPr algn="r">
              <a:defRPr sz="1200"/>
            </a:lvl1pPr>
          </a:lstStyle>
          <a:p>
            <a:fld id="{67E98A27-5D49-4139-8153-E515D3B6E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69394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275402" cy="337958"/>
          </a:xfrm>
          <a:prstGeom prst="rect">
            <a:avLst/>
          </a:prstGeom>
        </p:spPr>
        <p:txBody>
          <a:bodyPr vert="horz" lIns="91349" tIns="45674" rIns="91349" bIns="4567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88629" y="1"/>
            <a:ext cx="4275402" cy="337958"/>
          </a:xfrm>
          <a:prstGeom prst="rect">
            <a:avLst/>
          </a:prstGeom>
        </p:spPr>
        <p:txBody>
          <a:bodyPr vert="horz" lIns="91349" tIns="45674" rIns="91349" bIns="45674" rtlCol="0"/>
          <a:lstStyle>
            <a:lvl1pPr algn="r">
              <a:defRPr sz="1200"/>
            </a:lvl1pPr>
          </a:lstStyle>
          <a:p>
            <a:fld id="{06D3B265-62B9-4D54-9D87-47BAC8FBBDE9}" type="datetime1">
              <a:rPr lang="en-US" altLang="ko-KR" smtClean="0"/>
              <a:t>11/17/2020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13063" y="841375"/>
            <a:ext cx="404018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49" tIns="45674" rIns="91349" bIns="4567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1349" tIns="45674" rIns="91349" bIns="45674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397806"/>
            <a:ext cx="4275402" cy="337957"/>
          </a:xfrm>
          <a:prstGeom prst="rect">
            <a:avLst/>
          </a:prstGeom>
        </p:spPr>
        <p:txBody>
          <a:bodyPr vert="horz" lIns="91349" tIns="45674" rIns="91349" bIns="45674" rtlCol="0" anchor="b"/>
          <a:lstStyle>
            <a:lvl1pPr algn="l">
              <a:defRPr sz="1200"/>
            </a:lvl1pPr>
          </a:lstStyle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88629" y="6397806"/>
            <a:ext cx="4275402" cy="337957"/>
          </a:xfrm>
          <a:prstGeom prst="rect">
            <a:avLst/>
          </a:prstGeom>
        </p:spPr>
        <p:txBody>
          <a:bodyPr vert="horz" lIns="91349" tIns="45674" rIns="91349" bIns="45674" rtlCol="0" anchor="b"/>
          <a:lstStyle>
            <a:lvl1pPr algn="r">
              <a:defRPr sz="1200"/>
            </a:lvl1pPr>
          </a:lstStyle>
          <a:p>
            <a:fld id="{41FA1B35-BD52-496F-9C0A-552B128C5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35248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11/17/2020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71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1">
                <a:ea typeface="맑은 고딕"/>
              </a:rPr>
              <a:t>이제 </a:t>
            </a:r>
            <a:r>
              <a:rPr lang="en-US" altLang="ko-KR" noProof="1">
                <a:ea typeface="맑은 고딕"/>
              </a:rPr>
              <a:t>training loss</a:t>
            </a:r>
            <a:r>
              <a:rPr lang="ko-KR" altLang="en-US" noProof="1">
                <a:ea typeface="맑은 고딕"/>
              </a:rPr>
              <a:t>의 골격을 보면 </a:t>
            </a:r>
            <a:r>
              <a:rPr lang="en-US" altLang="ko-KR" noProof="1">
                <a:ea typeface="맑은 고딕"/>
              </a:rPr>
              <a:t>m(c) </a:t>
            </a:r>
            <a:r>
              <a:rPr lang="ko-KR" altLang="en-US" noProof="1">
                <a:ea typeface="맑은 고딕"/>
              </a:rPr>
              <a:t>까지는 기존의 </a:t>
            </a:r>
            <a:r>
              <a:rPr lang="en-US" altLang="ko-KR" noProof="1">
                <a:ea typeface="맑은 고딕"/>
              </a:rPr>
              <a:t>triplet loss</a:t>
            </a:r>
            <a:r>
              <a:rPr lang="ko-KR" altLang="en-US" noProof="1">
                <a:ea typeface="맑은 고딕"/>
              </a:rPr>
              <a:t>와 동일합니다</a:t>
            </a:r>
            <a:r>
              <a:rPr lang="en-US" altLang="ko-KR" noProof="1">
                <a:ea typeface="맑은 고딕"/>
              </a:rPr>
              <a:t>. </a:t>
            </a:r>
            <a:r>
              <a:rPr lang="ko-KR" altLang="en-US" noProof="1">
                <a:ea typeface="맑은 고딕"/>
              </a:rPr>
              <a:t>이를 통해 </a:t>
            </a:r>
            <a:r>
              <a:rPr lang="en-US" altLang="ko-KR" noProof="1">
                <a:ea typeface="맑은 고딕"/>
              </a:rPr>
              <a:t>correspondence</a:t>
            </a:r>
            <a:r>
              <a:rPr lang="ko-KR" altLang="en-US" noProof="1">
                <a:ea typeface="맑은 고딕"/>
              </a:rPr>
              <a:t>의 </a:t>
            </a:r>
            <a:r>
              <a:rPr lang="en-US" altLang="ko-KR" noProof="1">
                <a:ea typeface="맑은 고딕"/>
              </a:rPr>
              <a:t>descriptor</a:t>
            </a:r>
            <a:r>
              <a:rPr lang="ko-KR" altLang="en-US" noProof="1">
                <a:ea typeface="맑은 고딕"/>
              </a:rPr>
              <a:t>들을 가까워지고 아닌 경우 멀어지므로 </a:t>
            </a:r>
            <a:r>
              <a:rPr lang="en-US" altLang="ko-KR" noProof="1">
                <a:ea typeface="맑은 고딕"/>
              </a:rPr>
              <a:t>distinctivness </a:t>
            </a:r>
            <a:r>
              <a:rPr lang="ko-KR" altLang="en-US" noProof="1">
                <a:ea typeface="맑은 고딕"/>
              </a:rPr>
              <a:t>를 얻을 수 있습니다</a:t>
            </a:r>
            <a:r>
              <a:rPr lang="en-US" altLang="ko-KR" noProof="1">
                <a:ea typeface="맑은 고딕"/>
              </a:rPr>
              <a:t>. </a:t>
            </a:r>
          </a:p>
          <a:p>
            <a:endParaRPr lang="en-US" altLang="ko-KR" noProof="1">
              <a:ea typeface="맑은 고딕"/>
            </a:endParaRPr>
          </a:p>
          <a:p>
            <a:r>
              <a:rPr lang="ko-KR" altLang="en-US" noProof="1">
                <a:ea typeface="맑은 고딕"/>
              </a:rPr>
              <a:t>해당 </a:t>
            </a:r>
            <a:r>
              <a:rPr lang="en-US" altLang="ko-KR" noProof="1">
                <a:ea typeface="맑은 고딕"/>
              </a:rPr>
              <a:t>model</a:t>
            </a:r>
            <a:r>
              <a:rPr lang="ko-KR" altLang="en-US" noProof="1">
                <a:ea typeface="맑은 고딕"/>
              </a:rPr>
              <a:t>에서는 </a:t>
            </a:r>
            <a:r>
              <a:rPr lang="en-US" altLang="ko-KR" noProof="1">
                <a:ea typeface="맑은 고딕"/>
              </a:rPr>
              <a:t>negative sample</a:t>
            </a:r>
            <a:r>
              <a:rPr lang="ko-KR" altLang="en-US" noProof="1">
                <a:ea typeface="맑은 고딕"/>
              </a:rPr>
              <a:t>을 </a:t>
            </a:r>
            <a:r>
              <a:rPr lang="en-US" altLang="ko-KR" noProof="1">
                <a:ea typeface="맑은 고딕"/>
              </a:rPr>
              <a:t>hard mining strategy</a:t>
            </a:r>
            <a:r>
              <a:rPr lang="ko-KR" altLang="en-US" noProof="1">
                <a:ea typeface="맑은 고딕"/>
              </a:rPr>
              <a:t>로 구하는데 </a:t>
            </a:r>
            <a:r>
              <a:rPr lang="en-US" altLang="ko-KR" noProof="1">
                <a:ea typeface="맑은 고딕"/>
              </a:rPr>
              <a:t>squre local neighborhood </a:t>
            </a:r>
            <a:r>
              <a:rPr lang="ko-KR" altLang="en-US" noProof="1">
                <a:ea typeface="맑은 고딕"/>
              </a:rPr>
              <a:t>바깥의 영역에서 최솟값을 가지는 </a:t>
            </a:r>
            <a:r>
              <a:rPr lang="en-US" altLang="ko-KR" noProof="1">
                <a:ea typeface="맑은 고딕"/>
              </a:rPr>
              <a:t>pixel</a:t>
            </a:r>
            <a:r>
              <a:rPr lang="ko-KR" altLang="en-US" noProof="1">
                <a:ea typeface="맑은 고딕"/>
              </a:rPr>
              <a:t>을 </a:t>
            </a:r>
            <a:r>
              <a:rPr lang="en-US" altLang="ko-KR" noProof="1">
                <a:ea typeface="맑은 고딕"/>
              </a:rPr>
              <a:t>sampling </a:t>
            </a:r>
            <a:r>
              <a:rPr lang="ko-KR" altLang="en-US" noProof="1">
                <a:ea typeface="맑은 고딕"/>
              </a:rPr>
              <a:t>합니다</a:t>
            </a:r>
            <a:r>
              <a:rPr lang="en-US" altLang="ko-KR" noProof="1">
                <a:ea typeface="맑은 고딕"/>
              </a:rPr>
              <a:t>.</a:t>
            </a:r>
          </a:p>
          <a:p>
            <a:endParaRPr lang="en-US" altLang="ko-KR" noProof="1">
              <a:ea typeface="맑은 고딕"/>
            </a:endParaRPr>
          </a:p>
          <a:p>
            <a:r>
              <a:rPr lang="ko-KR" altLang="en-US" noProof="1">
                <a:ea typeface="맑은 고딕"/>
              </a:rPr>
              <a:t>그리고 </a:t>
            </a:r>
            <a:r>
              <a:rPr lang="en-US" altLang="ko-KR" noProof="1">
                <a:ea typeface="맑은 고딕"/>
              </a:rPr>
              <a:t>repeatability</a:t>
            </a:r>
            <a:r>
              <a:rPr lang="ko-KR" altLang="en-US" noProof="1">
                <a:ea typeface="맑은 고딕"/>
              </a:rPr>
              <a:t>를 위해 </a:t>
            </a:r>
            <a:r>
              <a:rPr lang="en-US" altLang="ko-KR" noProof="1">
                <a:ea typeface="맑은 고딕"/>
              </a:rPr>
              <a:t>soft detection score</a:t>
            </a:r>
            <a:r>
              <a:rPr lang="ko-KR" altLang="en-US" noProof="1">
                <a:ea typeface="맑은 고딕"/>
              </a:rPr>
              <a:t>를 </a:t>
            </a:r>
            <a:r>
              <a:rPr lang="en-US" altLang="ko-KR" noProof="1">
                <a:ea typeface="맑은 고딕"/>
              </a:rPr>
              <a:t>weighted sum</a:t>
            </a:r>
            <a:r>
              <a:rPr lang="ko-KR" altLang="en-US" noProof="1">
                <a:ea typeface="맑은 고딕"/>
              </a:rPr>
              <a:t>을 시켜서 새로 </a:t>
            </a:r>
            <a:r>
              <a:rPr lang="en-US" altLang="ko-KR" noProof="1">
                <a:ea typeface="맑은 고딕"/>
              </a:rPr>
              <a:t>loss term</a:t>
            </a:r>
            <a:r>
              <a:rPr lang="ko-KR" altLang="en-US" noProof="1">
                <a:ea typeface="맑은 고딕"/>
              </a:rPr>
              <a:t>을 정의합니다</a:t>
            </a:r>
            <a:r>
              <a:rPr lang="en-US" altLang="ko-KR" noProof="1">
                <a:ea typeface="맑은 고딕"/>
              </a:rPr>
              <a:t>. </a:t>
            </a:r>
            <a:r>
              <a:rPr lang="ko-KR" altLang="en-US" noProof="1">
                <a:ea typeface="맑은 고딕"/>
              </a:rPr>
              <a:t>자세히 살펴보면 </a:t>
            </a:r>
            <a:r>
              <a:rPr lang="en-US" altLang="ko-KR" noProof="1">
                <a:ea typeface="맑은 고딕"/>
              </a:rPr>
              <a:t>most distinctive correspondence</a:t>
            </a:r>
            <a:r>
              <a:rPr lang="ko-KR" altLang="en-US" noProof="1">
                <a:ea typeface="맑은 고딕"/>
              </a:rPr>
              <a:t>일 수록 </a:t>
            </a:r>
            <a:r>
              <a:rPr lang="en-US" altLang="ko-KR" noProof="1">
                <a:ea typeface="맑은 고딕"/>
              </a:rPr>
              <a:t>higher relative score</a:t>
            </a:r>
            <a:r>
              <a:rPr lang="ko-KR" altLang="en-US" noProof="1">
                <a:ea typeface="맑은 고딕"/>
              </a:rPr>
              <a:t>여야 합니다</a:t>
            </a:r>
            <a:r>
              <a:rPr lang="en-US" altLang="ko-KR" noProof="1">
                <a:ea typeface="맑은 고딕"/>
              </a:rPr>
              <a:t>. </a:t>
            </a:r>
            <a:r>
              <a:rPr lang="ko-KR" altLang="en-US" noProof="1">
                <a:ea typeface="맑은 고딕"/>
              </a:rPr>
              <a:t>반대의 경우도 마찬가지입니다</a:t>
            </a:r>
            <a:r>
              <a:rPr lang="en-US" altLang="ko-KR" noProof="1">
                <a:ea typeface="맑은 고딕"/>
              </a:rPr>
              <a:t>.</a:t>
            </a:r>
          </a:p>
          <a:p>
            <a:endParaRPr lang="en-US" altLang="ko-KR" noProof="1">
              <a:ea typeface="맑은 고딕"/>
            </a:endParaRPr>
          </a:p>
          <a:p>
            <a:r>
              <a:rPr lang="ko-KR" altLang="en-US" noProof="1">
                <a:ea typeface="맑은 고딕"/>
              </a:rPr>
              <a:t>이렇게 함으로서 </a:t>
            </a:r>
            <a:r>
              <a:rPr lang="en-US" altLang="ko-KR" noProof="1">
                <a:ea typeface="맑은 고딕"/>
              </a:rPr>
              <a:t>higher relative score</a:t>
            </a:r>
            <a:r>
              <a:rPr lang="ko-KR" altLang="en-US" noProof="1">
                <a:ea typeface="맑은 고딕"/>
              </a:rPr>
              <a:t>를 가질수록 나머지와 구별되는 </a:t>
            </a:r>
            <a:r>
              <a:rPr lang="en-US" altLang="ko-KR" noProof="1">
                <a:ea typeface="맑은 고딕"/>
              </a:rPr>
              <a:t>descriptor</a:t>
            </a:r>
            <a:r>
              <a:rPr lang="ko-KR" altLang="en-US" noProof="1">
                <a:ea typeface="맑은 고딕"/>
              </a:rPr>
              <a:t>를 가지도록 할 수 있습니다</a:t>
            </a:r>
            <a:r>
              <a:rPr lang="en-US" altLang="ko-KR" noProof="1">
                <a:ea typeface="맑은 고딕"/>
              </a:rPr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11/17/2020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130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1">
                <a:ea typeface="맑은 고딕"/>
              </a:rPr>
              <a:t>해당 이미지는 </a:t>
            </a:r>
            <a:r>
              <a:rPr lang="en-US" altLang="ko-KR" noProof="1">
                <a:ea typeface="맑은 고딕"/>
              </a:rPr>
              <a:t>negative sample</a:t>
            </a:r>
            <a:r>
              <a:rPr lang="ko-KR" altLang="en-US" noProof="1">
                <a:ea typeface="맑은 고딕"/>
              </a:rPr>
              <a:t>을 하는 과정을 표현한 것입니다</a:t>
            </a:r>
            <a:r>
              <a:rPr lang="en-US" altLang="ko-KR" noProof="1">
                <a:ea typeface="맑은 고딕"/>
              </a:rPr>
              <a:t>. …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11/17/2020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73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Guided</a:t>
            </a:r>
            <a:r>
              <a:rPr lang="ko-KR" altLang="en-US"/>
              <a:t> </a:t>
            </a:r>
            <a:r>
              <a:rPr lang="en-US" altLang="ko-KR"/>
              <a:t>filter</a:t>
            </a:r>
            <a:r>
              <a:rPr lang="ko-KR" altLang="en-US"/>
              <a:t>의 목적성과 전체 구조 그리고 </a:t>
            </a:r>
            <a:r>
              <a:rPr lang="en-US" altLang="ko-KR"/>
              <a:t>method </a:t>
            </a:r>
            <a:r>
              <a:rPr lang="ko-KR" altLang="en-US"/>
              <a:t>마지막으로 </a:t>
            </a:r>
            <a:r>
              <a:rPr lang="en-US" altLang="ko-KR"/>
              <a:t>computational efficiency</a:t>
            </a:r>
            <a:r>
              <a:rPr lang="ko-KR" altLang="en-US"/>
              <a:t>에 대해 설명하겠습니다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11/17/2020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851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1">
                <a:ea typeface="맑은 고딕"/>
              </a:rPr>
              <a:t>먼저 </a:t>
            </a:r>
            <a:r>
              <a:rPr lang="en-US" altLang="ko-KR" noProof="1">
                <a:ea typeface="맑은 고딕"/>
              </a:rPr>
              <a:t>pixel-level correspondences</a:t>
            </a:r>
            <a:r>
              <a:rPr lang="ko-KR" altLang="en-US" noProof="1">
                <a:ea typeface="맑은 고딕"/>
              </a:rPr>
              <a:t>는 기본적인 </a:t>
            </a:r>
            <a:r>
              <a:rPr lang="en-US" altLang="ko-KR" noProof="1">
                <a:ea typeface="맑은 고딕"/>
              </a:rPr>
              <a:t>computer vision</a:t>
            </a:r>
            <a:r>
              <a:rPr lang="ko-KR" altLang="en-US" noProof="1">
                <a:ea typeface="맑은 고딕"/>
              </a:rPr>
              <a:t>의 문제였습니다</a:t>
            </a:r>
            <a:r>
              <a:rPr lang="en-US" altLang="ko-KR" noProof="1">
                <a:ea typeface="맑은 고딕"/>
              </a:rPr>
              <a:t>. </a:t>
            </a:r>
            <a:r>
              <a:rPr lang="ko-KR" altLang="en-US" noProof="1">
                <a:ea typeface="맑은 고딕"/>
              </a:rPr>
              <a:t>그리고 기존의 </a:t>
            </a:r>
            <a:r>
              <a:rPr lang="en-US" altLang="ko-KR" noProof="1">
                <a:ea typeface="맑은 고딕"/>
              </a:rPr>
              <a:t>sparse local features</a:t>
            </a:r>
            <a:r>
              <a:rPr lang="ko-KR" altLang="en-US" noProof="1">
                <a:ea typeface="맑은 고딕"/>
              </a:rPr>
              <a:t>는 이러한 </a:t>
            </a:r>
            <a:r>
              <a:rPr lang="en-US" altLang="ko-KR" noProof="1">
                <a:ea typeface="맑은 고딕"/>
              </a:rPr>
              <a:t>correspondences</a:t>
            </a:r>
            <a:r>
              <a:rPr lang="ko-KR" altLang="en-US" noProof="1">
                <a:ea typeface="맑은 고딕"/>
              </a:rPr>
              <a:t> </a:t>
            </a:r>
            <a:r>
              <a:rPr lang="en-US" altLang="ko-KR" noProof="1">
                <a:ea typeface="맑은 고딕"/>
              </a:rPr>
              <a:t>estimation</a:t>
            </a:r>
            <a:r>
              <a:rPr lang="ko-KR" altLang="en-US" noProof="1">
                <a:ea typeface="맑은 고딕"/>
              </a:rPr>
              <a:t>을 위한 가장 유명한 접근방식 이었습니다</a:t>
            </a:r>
            <a:r>
              <a:rPr lang="en-US" altLang="ko-KR" noProof="1">
                <a:ea typeface="맑은 고딕"/>
              </a:rPr>
              <a:t>. </a:t>
            </a:r>
            <a:r>
              <a:rPr lang="ko-KR" altLang="en-US" noProof="1">
                <a:ea typeface="맑은 고딕"/>
              </a:rPr>
              <a:t>이런 기존이 </a:t>
            </a:r>
            <a:r>
              <a:rPr lang="en-US" altLang="ko-KR" noProof="1">
                <a:ea typeface="맑은 고딕"/>
              </a:rPr>
              <a:t>sparse local feature</a:t>
            </a:r>
            <a:r>
              <a:rPr lang="ko-KR" altLang="en-US" noProof="1">
                <a:ea typeface="맑은 고딕"/>
              </a:rPr>
              <a:t>는 </a:t>
            </a:r>
            <a:r>
              <a:rPr lang="en-US" altLang="ko-KR" noProof="1">
                <a:ea typeface="맑은 고딕"/>
              </a:rPr>
              <a:t>detection then description</a:t>
            </a:r>
            <a:r>
              <a:rPr lang="ko-KR" altLang="en-US" noProof="1">
                <a:ea typeface="맑은 고딕"/>
              </a:rPr>
              <a:t>방식을 사용하는데 이에 대해 간략하게 설명하겠습니다</a:t>
            </a:r>
            <a:r>
              <a:rPr lang="en-US" altLang="ko-KR" noProof="1">
                <a:ea typeface="맑은 고딕"/>
              </a:rPr>
              <a:t>.</a:t>
            </a:r>
          </a:p>
          <a:p>
            <a:endParaRPr lang="en-US" altLang="ko-KR" noProof="1">
              <a:ea typeface="맑은 고딕"/>
            </a:endParaRPr>
          </a:p>
          <a:p>
            <a:r>
              <a:rPr lang="en-US" altLang="ko-KR" noProof="1">
                <a:ea typeface="맑은 고딕"/>
              </a:rPr>
              <a:t>detection then description</a:t>
            </a:r>
            <a:r>
              <a:rPr lang="ko-KR" altLang="en-US" noProof="1">
                <a:ea typeface="맑은 고딕"/>
              </a:rPr>
              <a:t>은 </a:t>
            </a:r>
            <a:r>
              <a:rPr lang="en-US" altLang="ko-KR" noProof="1">
                <a:ea typeface="맑은 고딕"/>
              </a:rPr>
              <a:t>keypoint</a:t>
            </a:r>
            <a:r>
              <a:rPr lang="ko-KR" altLang="en-US" noProof="1">
                <a:ea typeface="맑은 고딕"/>
              </a:rPr>
              <a:t>를 </a:t>
            </a:r>
            <a:r>
              <a:rPr lang="en-US" altLang="ko-KR" noProof="1">
                <a:ea typeface="맑은 고딕"/>
              </a:rPr>
              <a:t>detection</a:t>
            </a:r>
            <a:r>
              <a:rPr lang="ko-KR" altLang="en-US" noProof="1">
                <a:ea typeface="맑은 고딕"/>
              </a:rPr>
              <a:t>하고 이 </a:t>
            </a:r>
            <a:r>
              <a:rPr lang="en-US" altLang="ko-KR" noProof="1">
                <a:ea typeface="맑은 고딕"/>
              </a:rPr>
              <a:t>detection</a:t>
            </a:r>
            <a:r>
              <a:rPr lang="ko-KR" altLang="en-US" noProof="1">
                <a:ea typeface="맑은 고딕"/>
              </a:rPr>
              <a:t>으로부터 </a:t>
            </a:r>
            <a:r>
              <a:rPr lang="en-US" altLang="ko-KR" noProof="1">
                <a:ea typeface="맑은 고딕"/>
              </a:rPr>
              <a:t>keypoint description</a:t>
            </a:r>
            <a:r>
              <a:rPr lang="ko-KR" altLang="en-US" noProof="1">
                <a:ea typeface="맑은 고딕"/>
              </a:rPr>
              <a:t>을 한 다음 </a:t>
            </a:r>
            <a:r>
              <a:rPr lang="en-US" altLang="ko-KR" noProof="1">
                <a:ea typeface="맑은 고딕"/>
              </a:rPr>
              <a:t>correspondence estimation</a:t>
            </a:r>
            <a:r>
              <a:rPr lang="ko-KR" altLang="en-US" noProof="1">
                <a:ea typeface="맑은 고딕"/>
              </a:rPr>
              <a:t>을 하는 것 입니다</a:t>
            </a:r>
            <a:r>
              <a:rPr lang="en-US" altLang="ko-KR" noProof="1">
                <a:ea typeface="맑은 고딕"/>
              </a:rPr>
              <a:t>. </a:t>
            </a:r>
            <a:r>
              <a:rPr lang="ko-KR" altLang="en-US" noProof="1">
                <a:ea typeface="맑은 고딕"/>
              </a:rPr>
              <a:t>하지만</a:t>
            </a:r>
            <a:r>
              <a:rPr lang="en-US" altLang="ko-KR" noProof="1">
                <a:ea typeface="맑은 고딕"/>
              </a:rPr>
              <a:t>, </a:t>
            </a:r>
            <a:r>
              <a:rPr lang="ko-KR" altLang="en-US" noProof="1">
                <a:ea typeface="맑은 고딕"/>
              </a:rPr>
              <a:t>이러한 방식은 </a:t>
            </a:r>
            <a:r>
              <a:rPr lang="en-US" altLang="ko-KR" noProof="1">
                <a:ea typeface="맑은 고딕"/>
              </a:rPr>
              <a:t>day and night</a:t>
            </a:r>
            <a:r>
              <a:rPr lang="ko-KR" altLang="en-US" noProof="1">
                <a:ea typeface="맑은 고딕"/>
              </a:rPr>
              <a:t>과 같은 </a:t>
            </a:r>
            <a:r>
              <a:rPr lang="en-US" altLang="ko-KR" noProof="1">
                <a:ea typeface="맑은 고딕"/>
              </a:rPr>
              <a:t>extreme appearance</a:t>
            </a:r>
            <a:r>
              <a:rPr lang="ko-KR" altLang="en-US" noProof="1">
                <a:ea typeface="맑은 고딕"/>
              </a:rPr>
              <a:t>의 차이에서 안 좋은 성능을 보였습니다</a:t>
            </a:r>
            <a:r>
              <a:rPr lang="en-US" altLang="ko-KR" noProof="1">
                <a:ea typeface="맑은 고딕"/>
              </a:rPr>
              <a:t>. </a:t>
            </a:r>
            <a:r>
              <a:rPr lang="ko-KR" altLang="en-US" noProof="1">
                <a:ea typeface="맑은 고딕"/>
              </a:rPr>
              <a:t>이러한 이유는 본질적으로 </a:t>
            </a:r>
            <a:r>
              <a:rPr lang="en-US" altLang="ko-KR" noProof="1">
                <a:ea typeface="맑은 고딕"/>
              </a:rPr>
              <a:t>detection then description</a:t>
            </a:r>
            <a:r>
              <a:rPr lang="ko-KR" altLang="en-US" noProof="1">
                <a:ea typeface="맑은 고딕"/>
              </a:rPr>
              <a:t>에서 </a:t>
            </a:r>
            <a:r>
              <a:rPr lang="en-US" altLang="ko-KR" noProof="1">
                <a:ea typeface="맑은 고딕"/>
              </a:rPr>
              <a:t>description</a:t>
            </a:r>
            <a:r>
              <a:rPr lang="ko-KR" altLang="en-US" noProof="1">
                <a:ea typeface="맑은 고딕"/>
              </a:rPr>
              <a:t>은 어느 정도 넓은 영역과 </a:t>
            </a:r>
            <a:r>
              <a:rPr lang="en-US" altLang="ko-KR" noProof="1">
                <a:ea typeface="맑은 고딕"/>
              </a:rPr>
              <a:t>semantic feature</a:t>
            </a:r>
            <a:r>
              <a:rPr lang="ko-KR" altLang="en-US" noProof="1">
                <a:ea typeface="맑은 고딕"/>
              </a:rPr>
              <a:t>를 고려하는 반면 </a:t>
            </a:r>
            <a:r>
              <a:rPr lang="en-US" altLang="ko-KR" noProof="1">
                <a:ea typeface="맑은 고딕"/>
              </a:rPr>
              <a:t>keypoint detector</a:t>
            </a:r>
            <a:r>
              <a:rPr lang="ko-KR" altLang="en-US" noProof="1">
                <a:ea typeface="맑은 고딕"/>
              </a:rPr>
              <a:t>는 </a:t>
            </a:r>
            <a:r>
              <a:rPr lang="en-US" altLang="ko-KR" noProof="1">
                <a:ea typeface="맑은 고딕"/>
              </a:rPr>
              <a:t>small region</a:t>
            </a:r>
            <a:r>
              <a:rPr lang="ko-KR" altLang="en-US" noProof="1">
                <a:ea typeface="맑은 고딕"/>
              </a:rPr>
              <a:t>을 고려하기에 이러한 변화에 취약한 것입니다</a:t>
            </a:r>
            <a:r>
              <a:rPr lang="en-US" altLang="ko-KR" noProof="1">
                <a:ea typeface="맑은 고딕"/>
              </a:rPr>
              <a:t>. </a:t>
            </a:r>
          </a:p>
          <a:p>
            <a:endParaRPr lang="en-US" altLang="ko-KR" noProof="1">
              <a:ea typeface="맑은 고딕"/>
            </a:endParaRPr>
          </a:p>
          <a:p>
            <a:r>
              <a:rPr lang="ko-KR" altLang="en-US" noProof="1">
                <a:ea typeface="맑은 고딕"/>
              </a:rPr>
              <a:t>그리고 저자가 제시한 </a:t>
            </a:r>
            <a:r>
              <a:rPr lang="en-US" altLang="ko-KR" noProof="1">
                <a:ea typeface="맑은 고딕"/>
              </a:rPr>
              <a:t>detection and description</a:t>
            </a:r>
            <a:r>
              <a:rPr lang="ko-KR" altLang="en-US" noProof="1">
                <a:ea typeface="맑은 고딕"/>
              </a:rPr>
              <a:t>은 다음 장에서 설명하겠습니다</a:t>
            </a:r>
            <a:r>
              <a:rPr lang="en-US" altLang="ko-KR" noProof="1">
                <a:ea typeface="맑은 고딕"/>
              </a:rPr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11/17/2020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302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1">
                <a:ea typeface="맑은 고딕"/>
              </a:rPr>
              <a:t>Detection and describes</a:t>
            </a:r>
            <a:r>
              <a:rPr lang="ko-KR" altLang="en-US" noProof="1">
                <a:ea typeface="맑은 고딕"/>
              </a:rPr>
              <a:t>는 그림과 같이 </a:t>
            </a:r>
            <a:r>
              <a:rPr lang="en-US" altLang="ko-KR" noProof="1">
                <a:ea typeface="맑은 고딕"/>
              </a:rPr>
              <a:t>feature map</a:t>
            </a:r>
            <a:r>
              <a:rPr lang="ko-KR" altLang="en-US" noProof="1">
                <a:ea typeface="맑은 고딕"/>
              </a:rPr>
              <a:t>을 구한 다음 </a:t>
            </a:r>
            <a:r>
              <a:rPr lang="en-US" altLang="ko-KR" noProof="1">
                <a:ea typeface="맑은 고딕"/>
              </a:rPr>
              <a:t>detector</a:t>
            </a:r>
            <a:r>
              <a:rPr lang="ko-KR" altLang="en-US" noProof="1">
                <a:ea typeface="맑은 고딕"/>
              </a:rPr>
              <a:t>를 </a:t>
            </a:r>
            <a:r>
              <a:rPr lang="en-US" altLang="ko-KR" noProof="1">
                <a:ea typeface="맑은 고딕"/>
              </a:rPr>
              <a:t>delay</a:t>
            </a:r>
            <a:r>
              <a:rPr lang="ko-KR" altLang="en-US" noProof="1">
                <a:ea typeface="맑은 고딕"/>
              </a:rPr>
              <a:t>시켜서 동시에 이 작업을 수행하는 것입니다</a:t>
            </a:r>
            <a:r>
              <a:rPr lang="en-US" altLang="ko-KR" noProof="1">
                <a:ea typeface="맑은 고딕"/>
              </a:rPr>
              <a:t>. </a:t>
            </a:r>
            <a:r>
              <a:rPr lang="ko-KR" altLang="en-US" noProof="1">
                <a:ea typeface="맑은 고딕"/>
              </a:rPr>
              <a:t>이를 통한 장점이 몇 가지가 있는데 첫 번째로 </a:t>
            </a:r>
            <a:r>
              <a:rPr lang="en-US" altLang="ko-KR" noProof="1">
                <a:ea typeface="맑은 고딕"/>
              </a:rPr>
              <a:t>feature detector</a:t>
            </a:r>
            <a:r>
              <a:rPr lang="ko-KR" altLang="en-US" noProof="1">
                <a:ea typeface="맑은 고딕"/>
              </a:rPr>
              <a:t>와 </a:t>
            </a:r>
            <a:r>
              <a:rPr lang="en-US" altLang="ko-KR" noProof="1">
                <a:ea typeface="맑은 고딕"/>
              </a:rPr>
              <a:t>feature descriptor</a:t>
            </a:r>
            <a:r>
              <a:rPr lang="ko-KR" altLang="en-US" noProof="1">
                <a:ea typeface="맑은 고딕"/>
              </a:rPr>
              <a:t>가 밀접하게 연결됩니다</a:t>
            </a:r>
            <a:r>
              <a:rPr lang="en-US" altLang="ko-KR" noProof="1">
                <a:ea typeface="맑은 고딕"/>
              </a:rPr>
              <a:t>. </a:t>
            </a:r>
            <a:r>
              <a:rPr lang="ko-KR" altLang="en-US" noProof="1">
                <a:ea typeface="맑은 고딕"/>
              </a:rPr>
              <a:t>매칭에 적합한 </a:t>
            </a:r>
            <a:r>
              <a:rPr lang="en-US" altLang="ko-KR" noProof="1">
                <a:ea typeface="맑은 고딕"/>
              </a:rPr>
              <a:t>distinctive</a:t>
            </a:r>
            <a:r>
              <a:rPr lang="ko-KR" altLang="en-US" noProof="1">
                <a:ea typeface="맑은 고딕"/>
              </a:rPr>
              <a:t>한 </a:t>
            </a:r>
            <a:r>
              <a:rPr lang="en-US" altLang="ko-KR" noProof="1">
                <a:ea typeface="맑은 고딕"/>
              </a:rPr>
              <a:t>descriptor</a:t>
            </a:r>
            <a:r>
              <a:rPr lang="ko-KR" altLang="en-US" noProof="1">
                <a:ea typeface="맑은 고딕"/>
              </a:rPr>
              <a:t>를 가진 </a:t>
            </a:r>
            <a:r>
              <a:rPr lang="en-US" altLang="ko-KR" noProof="1">
                <a:ea typeface="맑은 고딕"/>
              </a:rPr>
              <a:t>pixel</a:t>
            </a:r>
            <a:r>
              <a:rPr lang="ko-KR" altLang="en-US" noProof="1">
                <a:ea typeface="맑은 고딕"/>
              </a:rPr>
              <a:t>이 </a:t>
            </a:r>
            <a:r>
              <a:rPr lang="en-US" altLang="ko-KR" noProof="1">
                <a:ea typeface="맑은 고딕"/>
              </a:rPr>
              <a:t>detection</a:t>
            </a:r>
            <a:r>
              <a:rPr lang="ko-KR" altLang="en-US" noProof="1">
                <a:ea typeface="맑은 고딕"/>
              </a:rPr>
              <a:t>이 됩니다</a:t>
            </a:r>
            <a:r>
              <a:rPr lang="en-US" altLang="ko-KR" noProof="1">
                <a:ea typeface="맑은 고딕"/>
              </a:rPr>
              <a:t>.</a:t>
            </a:r>
          </a:p>
          <a:p>
            <a:endParaRPr lang="en-US" altLang="ko-KR" noProof="1">
              <a:ea typeface="맑은 고딕"/>
            </a:endParaRPr>
          </a:p>
          <a:p>
            <a:r>
              <a:rPr lang="ko-KR" altLang="en-US" noProof="1">
                <a:ea typeface="맑은 고딕"/>
              </a:rPr>
              <a:t>두 번째로 </a:t>
            </a:r>
            <a:r>
              <a:rPr lang="en-US" altLang="ko-KR" noProof="1">
                <a:ea typeface="맑은 고딕"/>
              </a:rPr>
              <a:t>detection</a:t>
            </a:r>
            <a:r>
              <a:rPr lang="ko-KR" altLang="en-US" noProof="1">
                <a:ea typeface="맑은 고딕"/>
              </a:rPr>
              <a:t>과 </a:t>
            </a:r>
            <a:r>
              <a:rPr lang="en-US" altLang="ko-KR" noProof="1">
                <a:ea typeface="맑은 고딕"/>
              </a:rPr>
              <a:t>description</a:t>
            </a:r>
            <a:r>
              <a:rPr lang="ko-KR" altLang="en-US" noProof="1">
                <a:ea typeface="맑은 고딕"/>
              </a:rPr>
              <a:t>둘 다 </a:t>
            </a:r>
            <a:r>
              <a:rPr lang="en-US" altLang="ko-KR" noProof="1">
                <a:ea typeface="맑은 고딕"/>
              </a:rPr>
              <a:t>deeper layer information</a:t>
            </a:r>
            <a:r>
              <a:rPr lang="ko-KR" altLang="en-US" noProof="1">
                <a:ea typeface="맑은 고딕"/>
              </a:rPr>
              <a:t>을 사용할 수 있습니다</a:t>
            </a:r>
            <a:r>
              <a:rPr lang="en-US" altLang="ko-KR" noProof="1">
                <a:ea typeface="맑은 고딕"/>
              </a:rPr>
              <a:t>. </a:t>
            </a:r>
            <a:r>
              <a:rPr lang="ko-KR" altLang="en-US" noProof="1">
                <a:ea typeface="맑은 고딕"/>
              </a:rPr>
              <a:t>그리고 마지막으로 다른 </a:t>
            </a:r>
            <a:r>
              <a:rPr lang="en-US" altLang="ko-KR" noProof="1">
                <a:ea typeface="맑은 고딕"/>
              </a:rPr>
              <a:t>dense method</a:t>
            </a:r>
            <a:r>
              <a:rPr lang="ko-KR" altLang="en-US" noProof="1">
                <a:ea typeface="맑은 고딕"/>
              </a:rPr>
              <a:t>에 비해 적은 메모리를 사용합니다</a:t>
            </a:r>
            <a:r>
              <a:rPr lang="en-US" altLang="ko-KR" noProof="1">
                <a:ea typeface="맑은 고딕"/>
              </a:rPr>
              <a:t>.</a:t>
            </a:r>
          </a:p>
          <a:p>
            <a:endParaRPr lang="en-US" altLang="ko-KR" noProof="1">
              <a:ea typeface="맑은 고딕"/>
            </a:endParaRPr>
          </a:p>
          <a:p>
            <a:r>
              <a:rPr lang="ko-KR" altLang="en-US" noProof="1">
                <a:ea typeface="맑은 고딕"/>
              </a:rPr>
              <a:t>적은 메모리를 사용하는 이유는 </a:t>
            </a:r>
            <a:r>
              <a:rPr lang="en-US" altLang="ko-KR" noProof="1">
                <a:ea typeface="맑은 고딕"/>
              </a:rPr>
              <a:t>feature map</a:t>
            </a:r>
            <a:r>
              <a:rPr lang="ko-KR" altLang="en-US" noProof="1">
                <a:ea typeface="맑은 고딕"/>
              </a:rPr>
              <a:t>을 가지고 연산을 하므로 더 많은 </a:t>
            </a:r>
            <a:r>
              <a:rPr lang="en-US" altLang="ko-KR" noProof="1">
                <a:ea typeface="맑은 고딕"/>
              </a:rPr>
              <a:t>layer</a:t>
            </a:r>
            <a:r>
              <a:rPr lang="ko-KR" altLang="en-US" noProof="1">
                <a:ea typeface="맑은 고딕"/>
              </a:rPr>
              <a:t>를 필요로 하지 않습니다</a:t>
            </a:r>
            <a:r>
              <a:rPr lang="en-US" altLang="ko-KR" noProof="1">
                <a:ea typeface="맑은 고딕"/>
              </a:rPr>
              <a:t>. </a:t>
            </a:r>
            <a:endParaRPr lang="en-US" altLang="ko-KR" b="0" noProof="1">
              <a:ea typeface="맑은 고딕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11/17/2020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332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1">
                <a:ea typeface="맑은 고딕"/>
              </a:rPr>
              <a:t>이제</a:t>
            </a:r>
            <a:r>
              <a:rPr lang="en-US" altLang="ko-KR" noProof="1">
                <a:ea typeface="맑은 고딕"/>
              </a:rPr>
              <a:t> </a:t>
            </a:r>
            <a:r>
              <a:rPr lang="ko-KR" altLang="en-US" noProof="1">
                <a:ea typeface="맑은 고딕"/>
              </a:rPr>
              <a:t>해당 모델의 파이프라인에 대해 설명하겠습니다</a:t>
            </a:r>
            <a:r>
              <a:rPr lang="en-US" altLang="ko-KR" noProof="1">
                <a:ea typeface="맑은 고딕"/>
              </a:rPr>
              <a:t>. Cnn</a:t>
            </a:r>
            <a:r>
              <a:rPr lang="ko-KR" altLang="en-US" noProof="1">
                <a:ea typeface="맑은 고딕"/>
              </a:rPr>
              <a:t>을 통과한 </a:t>
            </a:r>
            <a:r>
              <a:rPr lang="en-US" altLang="ko-KR" noProof="1">
                <a:ea typeface="맑은 고딕"/>
              </a:rPr>
              <a:t>feature map F</a:t>
            </a:r>
            <a:r>
              <a:rPr lang="ko-KR" altLang="en-US" noProof="1">
                <a:ea typeface="맑은 고딕"/>
              </a:rPr>
              <a:t>를 기준으로 </a:t>
            </a:r>
            <a:r>
              <a:rPr lang="en-US" altLang="ko-KR" noProof="1">
                <a:ea typeface="맑은 고딕"/>
              </a:rPr>
              <a:t>vertical</a:t>
            </a:r>
            <a:r>
              <a:rPr lang="ko-KR" altLang="en-US" noProof="1">
                <a:ea typeface="맑은 고딕"/>
              </a:rPr>
              <a:t>하게 계산한 것이 </a:t>
            </a:r>
            <a:r>
              <a:rPr lang="en-US" altLang="ko-KR" noProof="1">
                <a:ea typeface="맑은 고딕"/>
              </a:rPr>
              <a:t>feature description vector</a:t>
            </a:r>
            <a:r>
              <a:rPr lang="ko-KR" altLang="en-US" noProof="1">
                <a:ea typeface="맑은 고딕"/>
              </a:rPr>
              <a:t>가 되고 </a:t>
            </a:r>
            <a:r>
              <a:rPr lang="en-US" altLang="ko-KR" noProof="1">
                <a:ea typeface="맑은 고딕"/>
              </a:rPr>
              <a:t>horizontal </a:t>
            </a:r>
            <a:r>
              <a:rPr lang="ko-KR" altLang="en-US" noProof="1">
                <a:ea typeface="맑은 고딕"/>
              </a:rPr>
              <a:t>하게 계산한 것이 </a:t>
            </a:r>
            <a:r>
              <a:rPr lang="en-US" altLang="ko-KR" noProof="1">
                <a:ea typeface="맑은 고딕"/>
              </a:rPr>
              <a:t>feature detector</a:t>
            </a:r>
            <a:r>
              <a:rPr lang="ko-KR" altLang="en-US" noProof="1">
                <a:ea typeface="맑은 고딕"/>
              </a:rPr>
              <a:t>가 됩니다</a:t>
            </a:r>
            <a:r>
              <a:rPr lang="en-US" altLang="ko-KR" noProof="1">
                <a:ea typeface="맑은 고딕"/>
              </a:rPr>
              <a:t>. </a:t>
            </a:r>
            <a:r>
              <a:rPr lang="ko-KR" altLang="en-US" noProof="1">
                <a:ea typeface="맑은 고딕"/>
              </a:rPr>
              <a:t>이제 구해진 </a:t>
            </a:r>
            <a:r>
              <a:rPr lang="en-US" altLang="ko-KR" noProof="1">
                <a:ea typeface="맑은 고딕"/>
              </a:rPr>
              <a:t>feature detection vector</a:t>
            </a:r>
            <a:r>
              <a:rPr lang="ko-KR" altLang="en-US" noProof="1">
                <a:ea typeface="맑은 고딕"/>
              </a:rPr>
              <a:t>에 대해 </a:t>
            </a:r>
            <a:r>
              <a:rPr lang="en-US" altLang="ko-KR" noProof="1">
                <a:ea typeface="맑은 고딕"/>
              </a:rPr>
              <a:t>nms</a:t>
            </a:r>
            <a:r>
              <a:rPr lang="ko-KR" altLang="en-US" noProof="1">
                <a:ea typeface="맑은 고딕"/>
              </a:rPr>
              <a:t>를 통해 </a:t>
            </a:r>
            <a:r>
              <a:rPr lang="en-US" altLang="ko-KR" noProof="1">
                <a:ea typeface="맑은 고딕"/>
              </a:rPr>
              <a:t>sparse</a:t>
            </a:r>
            <a:r>
              <a:rPr lang="ko-KR" altLang="en-US" noProof="1">
                <a:ea typeface="맑은 고딕"/>
              </a:rPr>
              <a:t>하게 만들어줍니다</a:t>
            </a:r>
            <a:r>
              <a:rPr lang="en-US" altLang="ko-KR" noProof="1">
                <a:ea typeface="맑은 고딕"/>
              </a:rPr>
              <a:t>.</a:t>
            </a:r>
          </a:p>
          <a:p>
            <a:endParaRPr lang="en-US" altLang="ko-KR" noProof="1">
              <a:ea typeface="맑은 고딕"/>
            </a:endParaRPr>
          </a:p>
          <a:p>
            <a:endParaRPr lang="en-US" altLang="ko-KR" noProof="1">
              <a:ea typeface="맑은 고딕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11/17/2020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548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1">
                <a:ea typeface="맑은 고딕"/>
              </a:rPr>
              <a:t>모델의 </a:t>
            </a:r>
            <a:r>
              <a:rPr lang="en-US" altLang="ko-KR" noProof="1">
                <a:ea typeface="맑은 고딕"/>
              </a:rPr>
              <a:t>structure</a:t>
            </a:r>
            <a:r>
              <a:rPr lang="ko-KR" altLang="en-US" noProof="1">
                <a:ea typeface="맑은 고딕"/>
              </a:rPr>
              <a:t>와 </a:t>
            </a:r>
            <a:r>
              <a:rPr lang="en-US" altLang="ko-KR" noProof="1">
                <a:ea typeface="맑은 고딕"/>
              </a:rPr>
              <a:t>soft detection score</a:t>
            </a:r>
            <a:r>
              <a:rPr lang="ko-KR" altLang="en-US" noProof="1">
                <a:ea typeface="맑은 고딕"/>
              </a:rPr>
              <a:t>를 구하는 과정을 설명한 </a:t>
            </a:r>
            <a:r>
              <a:rPr lang="en-US" altLang="ko-KR" noProof="1">
                <a:ea typeface="맑은 고딕"/>
              </a:rPr>
              <a:t>figure</a:t>
            </a:r>
            <a:r>
              <a:rPr lang="ko-KR" altLang="en-US" noProof="1">
                <a:ea typeface="맑은 고딕"/>
              </a:rPr>
              <a:t>입니다</a:t>
            </a:r>
            <a:r>
              <a:rPr lang="en-US" altLang="ko-KR" noProof="1">
                <a:ea typeface="맑은 고딕"/>
              </a:rPr>
              <a:t>. </a:t>
            </a:r>
          </a:p>
          <a:p>
            <a:endParaRPr lang="en-US" altLang="ko-KR" noProof="1">
              <a:ea typeface="맑은 고딕"/>
            </a:endParaRPr>
          </a:p>
          <a:p>
            <a:r>
              <a:rPr lang="ko-KR" altLang="en-US" noProof="1">
                <a:ea typeface="맑은 고딕"/>
              </a:rPr>
              <a:t>위에서 구한 </a:t>
            </a:r>
            <a:r>
              <a:rPr lang="en-US" altLang="ko-KR" noProof="1">
                <a:ea typeface="맑은 고딕"/>
              </a:rPr>
              <a:t>hard feature</a:t>
            </a:r>
            <a:r>
              <a:rPr lang="ko-KR" altLang="en-US" noProof="1">
                <a:ea typeface="맑은 고딕"/>
              </a:rPr>
              <a:t>를 </a:t>
            </a:r>
            <a:r>
              <a:rPr lang="en-US" altLang="ko-KR" noProof="1">
                <a:ea typeface="맑은 고딕"/>
              </a:rPr>
              <a:t>back propagation</a:t>
            </a:r>
            <a:r>
              <a:rPr lang="ko-KR" altLang="en-US" noProof="1">
                <a:ea typeface="맑은 고딕"/>
              </a:rPr>
              <a:t>이 가능하게끔 만들기 위해 </a:t>
            </a:r>
            <a:r>
              <a:rPr lang="en-US" altLang="ko-KR" noProof="1">
                <a:ea typeface="맑은 고딕"/>
              </a:rPr>
              <a:t>softend </a:t>
            </a:r>
            <a:r>
              <a:rPr lang="ko-KR" altLang="en-US" noProof="1">
                <a:ea typeface="맑은 고딕"/>
              </a:rPr>
              <a:t>시켜줍니다</a:t>
            </a:r>
            <a:r>
              <a:rPr lang="en-US" altLang="ko-KR" noProof="1">
                <a:ea typeface="맑은 고딕"/>
              </a:rPr>
              <a:t>. </a:t>
            </a:r>
            <a:r>
              <a:rPr lang="ko-KR" altLang="en-US" noProof="1">
                <a:ea typeface="맑은 고딕"/>
              </a:rPr>
              <a:t>그리고 </a:t>
            </a:r>
            <a:r>
              <a:rPr lang="en-US" altLang="ko-KR" noProof="1">
                <a:ea typeface="맑은 고딕"/>
              </a:rPr>
              <a:t>pixel</a:t>
            </a:r>
            <a:r>
              <a:rPr lang="ko-KR" altLang="en-US" noProof="1">
                <a:ea typeface="맑은 고딕"/>
              </a:rPr>
              <a:t>의 </a:t>
            </a:r>
            <a:r>
              <a:rPr lang="en-US" altLang="ko-KR" noProof="1">
                <a:ea typeface="맑은 고딕"/>
              </a:rPr>
              <a:t>channel </a:t>
            </a:r>
            <a:r>
              <a:rPr lang="ko-KR" altLang="en-US" noProof="1">
                <a:ea typeface="맑은 고딕"/>
              </a:rPr>
              <a:t>별 </a:t>
            </a:r>
            <a:r>
              <a:rPr lang="en-US" altLang="ko-KR" noProof="1">
                <a:ea typeface="맑은 고딕"/>
              </a:rPr>
              <a:t>max</a:t>
            </a:r>
            <a:r>
              <a:rPr lang="ko-KR" altLang="en-US" noProof="1">
                <a:ea typeface="맑은 고딕"/>
              </a:rPr>
              <a:t>로 </a:t>
            </a:r>
            <a:r>
              <a:rPr lang="en-US" altLang="ko-KR" noProof="1">
                <a:ea typeface="맑은 고딕"/>
              </a:rPr>
              <a:t>normalization </a:t>
            </a:r>
            <a:r>
              <a:rPr lang="ko-KR" altLang="en-US" noProof="1">
                <a:ea typeface="맑은 고딕"/>
              </a:rPr>
              <a:t>시킨 </a:t>
            </a:r>
            <a:r>
              <a:rPr lang="en-US" altLang="ko-KR" noProof="1">
                <a:ea typeface="맑은 고딕"/>
              </a:rPr>
              <a:t>value</a:t>
            </a:r>
            <a:r>
              <a:rPr lang="ko-KR" altLang="en-US" noProof="1">
                <a:ea typeface="맑은 고딕"/>
              </a:rPr>
              <a:t>를 </a:t>
            </a:r>
            <a:r>
              <a:rPr lang="en-US" altLang="ko-KR" noProof="1">
                <a:ea typeface="맑은 고딕"/>
              </a:rPr>
              <a:t>ratio to max</a:t>
            </a:r>
            <a:r>
              <a:rPr lang="ko-KR" altLang="en-US" noProof="1">
                <a:ea typeface="맑은 고딕"/>
              </a:rPr>
              <a:t>로 정의합니다</a:t>
            </a:r>
            <a:r>
              <a:rPr lang="en-US" altLang="ko-KR" noProof="1">
                <a:ea typeface="맑은 고딕"/>
              </a:rPr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11/17/2020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00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1">
                <a:ea typeface="맑은 고딕"/>
              </a:rPr>
              <a:t>위에서 구한 </a:t>
            </a:r>
            <a:r>
              <a:rPr lang="en-US" altLang="ko-KR" noProof="1">
                <a:ea typeface="맑은 고딕"/>
              </a:rPr>
              <a:t>soft detection</a:t>
            </a:r>
            <a:r>
              <a:rPr lang="ko-KR" altLang="en-US" noProof="1">
                <a:ea typeface="맑은 고딕"/>
              </a:rPr>
              <a:t>과 </a:t>
            </a:r>
            <a:r>
              <a:rPr lang="en-US" altLang="ko-KR" noProof="1">
                <a:ea typeface="맑은 고딕"/>
              </a:rPr>
              <a:t>ratio-to-max</a:t>
            </a:r>
            <a:r>
              <a:rPr lang="ko-KR" altLang="en-US" noProof="1">
                <a:ea typeface="맑은 고딕"/>
              </a:rPr>
              <a:t>의 곱을 최대화 시키는 값을 </a:t>
            </a:r>
            <a:r>
              <a:rPr lang="en-US" altLang="ko-KR" noProof="1">
                <a:ea typeface="맑은 고딕"/>
              </a:rPr>
              <a:t>normalization </a:t>
            </a:r>
            <a:r>
              <a:rPr lang="ko-KR" altLang="en-US" noProof="1">
                <a:ea typeface="맑은 고딕"/>
              </a:rPr>
              <a:t>시킨 값이 </a:t>
            </a:r>
            <a:r>
              <a:rPr lang="en-US" altLang="ko-KR" noProof="1">
                <a:ea typeface="맑은 고딕"/>
              </a:rPr>
              <a:t>soft detection score</a:t>
            </a:r>
            <a:r>
              <a:rPr lang="ko-KR" altLang="en-US" noProof="1">
                <a:ea typeface="맑은 고딕"/>
              </a:rPr>
              <a:t>가 됩니다</a:t>
            </a:r>
            <a:r>
              <a:rPr lang="en-US" altLang="ko-KR" noProof="1">
                <a:ea typeface="맑은 고딕"/>
              </a:rPr>
              <a:t>. </a:t>
            </a:r>
            <a:r>
              <a:rPr lang="ko-KR" altLang="en-US" noProof="1">
                <a:ea typeface="맑은 고딕"/>
              </a:rPr>
              <a:t>이제 이 </a:t>
            </a:r>
            <a:r>
              <a:rPr lang="en-US" altLang="ko-KR" noProof="1">
                <a:ea typeface="맑은 고딕"/>
              </a:rPr>
              <a:t>model</a:t>
            </a:r>
            <a:r>
              <a:rPr lang="ko-KR" altLang="en-US" noProof="1">
                <a:ea typeface="맑은 고딕"/>
              </a:rPr>
              <a:t>이 </a:t>
            </a:r>
            <a:r>
              <a:rPr lang="en-US" altLang="ko-KR" noProof="1">
                <a:ea typeface="맑은 고딕"/>
              </a:rPr>
              <a:t>scale</a:t>
            </a:r>
            <a:r>
              <a:rPr lang="ko-KR" altLang="en-US" noProof="1">
                <a:ea typeface="맑은 고딕"/>
              </a:rPr>
              <a:t> </a:t>
            </a:r>
            <a:r>
              <a:rPr lang="en-US" altLang="ko-KR" noProof="1">
                <a:ea typeface="맑은 고딕"/>
              </a:rPr>
              <a:t>change</a:t>
            </a:r>
            <a:r>
              <a:rPr lang="ko-KR" altLang="en-US" noProof="1">
                <a:ea typeface="맑은 고딕"/>
              </a:rPr>
              <a:t>에 </a:t>
            </a:r>
            <a:r>
              <a:rPr lang="en-US" altLang="ko-KR" noProof="1">
                <a:ea typeface="맑은 고딕"/>
              </a:rPr>
              <a:t>robust </a:t>
            </a:r>
            <a:r>
              <a:rPr lang="ko-KR" altLang="en-US" noProof="1">
                <a:ea typeface="맑은 고딕"/>
              </a:rPr>
              <a:t>해질 수 있도록 다른 </a:t>
            </a:r>
            <a:r>
              <a:rPr lang="en-US" altLang="ko-KR" noProof="1">
                <a:ea typeface="맑은 고딕"/>
              </a:rPr>
              <a:t>resolution</a:t>
            </a:r>
            <a:r>
              <a:rPr lang="ko-KR" altLang="en-US" noProof="1">
                <a:ea typeface="맑은 고딕"/>
              </a:rPr>
              <a:t>을 가지는 </a:t>
            </a:r>
            <a:r>
              <a:rPr lang="en-US" altLang="ko-KR" noProof="1">
                <a:ea typeface="맑은 고딕"/>
              </a:rPr>
              <a:t>image pyramid</a:t>
            </a:r>
            <a:r>
              <a:rPr lang="ko-KR" altLang="en-US" noProof="1">
                <a:ea typeface="맑은 고딕"/>
              </a:rPr>
              <a:t>를 통해서 </a:t>
            </a:r>
            <a:r>
              <a:rPr lang="en-US" altLang="ko-KR" noProof="1">
                <a:ea typeface="맑은 고딕"/>
              </a:rPr>
              <a:t>model</a:t>
            </a:r>
            <a:r>
              <a:rPr lang="ko-KR" altLang="en-US" noProof="1">
                <a:ea typeface="맑은 고딕"/>
              </a:rPr>
              <a:t>이 </a:t>
            </a:r>
            <a:r>
              <a:rPr lang="en-US" altLang="ko-KR" noProof="1">
                <a:ea typeface="맑은 고딕"/>
              </a:rPr>
              <a:t>scale </a:t>
            </a:r>
            <a:r>
              <a:rPr lang="ko-KR" altLang="en-US" noProof="1">
                <a:ea typeface="맑은 고딕"/>
              </a:rPr>
              <a:t>변화에 </a:t>
            </a:r>
            <a:r>
              <a:rPr lang="en-US" altLang="ko-KR" noProof="1">
                <a:ea typeface="맑은 고딕"/>
              </a:rPr>
              <a:t>robust</a:t>
            </a:r>
            <a:r>
              <a:rPr lang="ko-KR" altLang="en-US" noProof="1">
                <a:ea typeface="맑은 고딕"/>
              </a:rPr>
              <a:t>하게 만들어줍니다</a:t>
            </a:r>
            <a:r>
              <a:rPr lang="en-US" altLang="ko-KR" noProof="1">
                <a:ea typeface="맑은 고딕"/>
              </a:rPr>
              <a:t>.</a:t>
            </a:r>
          </a:p>
          <a:p>
            <a:endParaRPr lang="en-US" altLang="ko-KR" noProof="1">
              <a:ea typeface="맑은 고딕"/>
            </a:endParaRPr>
          </a:p>
          <a:p>
            <a:r>
              <a:rPr lang="ko-KR" altLang="en-US" noProof="1">
                <a:ea typeface="맑은 고딕"/>
              </a:rPr>
              <a:t>낮은 레솔루션에서 높은 레졸루션의 이미지를 </a:t>
            </a:r>
            <a:r>
              <a:rPr lang="en-US" altLang="ko-KR" noProof="1">
                <a:ea typeface="맑은 고딕"/>
              </a:rPr>
              <a:t>feature map</a:t>
            </a:r>
            <a:r>
              <a:rPr lang="ko-KR" altLang="en-US" noProof="1">
                <a:ea typeface="맑은 고딕"/>
              </a:rPr>
              <a:t>으로 바꾸면서 </a:t>
            </a:r>
            <a:r>
              <a:rPr lang="en-US" altLang="ko-KR" noProof="1">
                <a:ea typeface="맑은 고딕"/>
              </a:rPr>
              <a:t>feature</a:t>
            </a:r>
            <a:r>
              <a:rPr lang="ko-KR" altLang="en-US" noProof="1">
                <a:ea typeface="맑은 고딕"/>
              </a:rPr>
              <a:t>를 </a:t>
            </a:r>
            <a:r>
              <a:rPr lang="en-US" altLang="ko-KR" noProof="1">
                <a:ea typeface="맑은 고딕"/>
              </a:rPr>
              <a:t>re-detection</a:t>
            </a:r>
            <a:r>
              <a:rPr lang="ko-KR" altLang="en-US" noProof="1">
                <a:ea typeface="맑은 고딕"/>
              </a:rPr>
              <a:t>하지 않도록 </a:t>
            </a:r>
            <a:r>
              <a:rPr lang="en-US" altLang="ko-KR" noProof="1">
                <a:ea typeface="맑은 고딕"/>
              </a:rPr>
              <a:t>detection point</a:t>
            </a:r>
            <a:r>
              <a:rPr lang="ko-KR" altLang="en-US" noProof="1">
                <a:ea typeface="맑은 고딕"/>
              </a:rPr>
              <a:t>를 </a:t>
            </a:r>
            <a:r>
              <a:rPr lang="en-US" altLang="ko-KR" noProof="1">
                <a:ea typeface="맑은 고딕"/>
              </a:rPr>
              <a:t>bilinear upsampling</a:t>
            </a:r>
            <a:r>
              <a:rPr lang="ko-KR" altLang="en-US" noProof="1">
                <a:ea typeface="맑은 고딕"/>
              </a:rPr>
              <a:t>을 시켜줘서 다음 </a:t>
            </a:r>
            <a:r>
              <a:rPr lang="en-US" altLang="ko-KR" noProof="1">
                <a:ea typeface="맑은 고딕"/>
              </a:rPr>
              <a:t>scale</a:t>
            </a:r>
            <a:r>
              <a:rPr lang="ko-KR" altLang="en-US" noProof="1">
                <a:ea typeface="맑은 고딕"/>
              </a:rPr>
              <a:t>값에  </a:t>
            </a:r>
            <a:r>
              <a:rPr lang="en-US" altLang="ko-KR" noProof="1">
                <a:ea typeface="맑은 고딕"/>
              </a:rPr>
              <a:t>mask</a:t>
            </a:r>
            <a:r>
              <a:rPr lang="ko-KR" altLang="en-US" noProof="1">
                <a:ea typeface="맑은 고딕"/>
              </a:rPr>
              <a:t>를 씌워줍니다</a:t>
            </a:r>
            <a:r>
              <a:rPr lang="en-US" altLang="ko-KR" noProof="1">
                <a:ea typeface="맑은 고딕"/>
              </a:rPr>
              <a:t>. </a:t>
            </a:r>
          </a:p>
          <a:p>
            <a:endParaRPr lang="en-US" altLang="ko-KR" noProof="1">
              <a:ea typeface="맑은 고딕"/>
            </a:endParaRPr>
          </a:p>
          <a:p>
            <a:endParaRPr lang="en-US" altLang="ko-KR" noProof="1">
              <a:ea typeface="맑은 고딕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11/17/2020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882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1">
                <a:ea typeface="맑은 고딕"/>
              </a:rPr>
              <a:t>이제 이 모델의 </a:t>
            </a:r>
            <a:r>
              <a:rPr lang="en-US" altLang="ko-KR" noProof="1">
                <a:ea typeface="맑은 고딕"/>
              </a:rPr>
              <a:t>objective function</a:t>
            </a:r>
            <a:r>
              <a:rPr lang="ko-KR" altLang="en-US" noProof="1">
                <a:ea typeface="맑은 고딕"/>
              </a:rPr>
              <a:t>을 정의해야합니다</a:t>
            </a:r>
            <a:r>
              <a:rPr lang="en-US" altLang="ko-KR" noProof="1">
                <a:ea typeface="맑은 고딕"/>
              </a:rPr>
              <a:t>. Keypoint detection</a:t>
            </a:r>
            <a:r>
              <a:rPr lang="ko-KR" altLang="en-US" noProof="1">
                <a:ea typeface="맑은 고딕"/>
              </a:rPr>
              <a:t>은 </a:t>
            </a:r>
            <a:r>
              <a:rPr lang="en-US" altLang="ko-KR" noProof="1">
                <a:ea typeface="맑은 고딕"/>
              </a:rPr>
              <a:t>image</a:t>
            </a:r>
            <a:r>
              <a:rPr lang="ko-KR" altLang="en-US" noProof="1">
                <a:ea typeface="맑은 고딕"/>
              </a:rPr>
              <a:t>의 변화에 상관없이 반복적으로 뽑혀야 하며 </a:t>
            </a:r>
            <a:r>
              <a:rPr lang="en-US" altLang="ko-KR" noProof="1">
                <a:ea typeface="맑은 고딕"/>
              </a:rPr>
              <a:t>keypoint descriptor</a:t>
            </a:r>
            <a:r>
              <a:rPr lang="ko-KR" altLang="en-US" noProof="1">
                <a:ea typeface="맑은 고딕"/>
              </a:rPr>
              <a:t>는 다른 </a:t>
            </a:r>
            <a:r>
              <a:rPr lang="en-US" altLang="ko-KR" noProof="1">
                <a:ea typeface="맑은 고딕"/>
              </a:rPr>
              <a:t>descriptor</a:t>
            </a:r>
            <a:r>
              <a:rPr lang="ko-KR" altLang="en-US" noProof="1">
                <a:ea typeface="맑은 고딕"/>
              </a:rPr>
              <a:t>와 구별이 되어야 합니다</a:t>
            </a:r>
            <a:r>
              <a:rPr lang="en-US" altLang="ko-KR" noProof="1">
                <a:ea typeface="맑은 고딕"/>
              </a:rPr>
              <a:t>. </a:t>
            </a:r>
          </a:p>
          <a:p>
            <a:endParaRPr lang="en-US" altLang="ko-KR" noProof="1">
              <a:ea typeface="맑은 고딕"/>
            </a:endParaRPr>
          </a:p>
          <a:p>
            <a:r>
              <a:rPr lang="ko-KR" altLang="en-US" noProof="1">
                <a:ea typeface="맑은 고딕"/>
              </a:rPr>
              <a:t>이를 위해서 첫 번째로 </a:t>
            </a:r>
            <a:r>
              <a:rPr lang="en-US" altLang="ko-KR" noProof="1">
                <a:ea typeface="맑은 고딕"/>
              </a:rPr>
              <a:t>triplet margin ranking loss</a:t>
            </a:r>
            <a:r>
              <a:rPr lang="ko-KR" altLang="en-US" noProof="1">
                <a:ea typeface="맑은 고딕"/>
              </a:rPr>
              <a:t>를 이용합니다</a:t>
            </a:r>
            <a:r>
              <a:rPr lang="en-US" altLang="ko-KR" noProof="1">
                <a:ea typeface="맑은 고딕"/>
              </a:rPr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11/17/2020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765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1">
                <a:ea typeface="맑은 고딕"/>
              </a:rPr>
              <a:t>Triplet marign ranking loss</a:t>
            </a:r>
            <a:r>
              <a:rPr lang="ko-KR" altLang="en-US" noProof="1">
                <a:ea typeface="맑은 고딕"/>
              </a:rPr>
              <a:t>란 </a:t>
            </a:r>
            <a:r>
              <a:rPr lang="en-US" altLang="ko-KR" noProof="1">
                <a:ea typeface="맑은 고딕"/>
              </a:rPr>
              <a:t>anchor</a:t>
            </a:r>
            <a:r>
              <a:rPr lang="ko-KR" altLang="en-US" noProof="1">
                <a:ea typeface="맑은 고딕"/>
              </a:rPr>
              <a:t>에 대하여 </a:t>
            </a:r>
            <a:r>
              <a:rPr lang="en-US" altLang="ko-KR" noProof="1">
                <a:ea typeface="맑은 고딕"/>
              </a:rPr>
              <a:t>negative sample</a:t>
            </a:r>
            <a:r>
              <a:rPr lang="ko-KR" altLang="en-US" noProof="1">
                <a:ea typeface="맑은 고딕"/>
              </a:rPr>
              <a:t>보다 </a:t>
            </a:r>
            <a:r>
              <a:rPr lang="en-US" altLang="ko-KR" noProof="1">
                <a:ea typeface="맑은 고딕"/>
              </a:rPr>
              <a:t>positive sample</a:t>
            </a:r>
            <a:r>
              <a:rPr lang="ko-KR" altLang="en-US" noProof="1">
                <a:ea typeface="맑은 고딕"/>
              </a:rPr>
              <a:t>에 더욱 가까이 매칭되도록 하는 </a:t>
            </a:r>
            <a:r>
              <a:rPr lang="en-US" altLang="ko-KR" noProof="1">
                <a:ea typeface="맑은 고딕"/>
              </a:rPr>
              <a:t>loss</a:t>
            </a:r>
            <a:r>
              <a:rPr lang="ko-KR" altLang="en-US" noProof="1">
                <a:ea typeface="맑은 고딕"/>
              </a:rPr>
              <a:t>입니다</a:t>
            </a:r>
            <a:r>
              <a:rPr lang="en-US" altLang="ko-KR" noProof="1">
                <a:ea typeface="맑은 고딕"/>
              </a:rPr>
              <a:t>. </a:t>
            </a:r>
          </a:p>
          <a:p>
            <a:endParaRPr lang="en-US" altLang="ko-KR" noProof="1">
              <a:ea typeface="맑은 고딕"/>
            </a:endParaRPr>
          </a:p>
          <a:p>
            <a:r>
              <a:rPr lang="ko-KR" altLang="en-US" noProof="1">
                <a:ea typeface="맑은 고딕"/>
              </a:rPr>
              <a:t>이를 위해서 </a:t>
            </a:r>
            <a:r>
              <a:rPr lang="en-US" altLang="ko-KR" noProof="1">
                <a:ea typeface="맑은 고딕"/>
              </a:rPr>
              <a:t>positive sample</a:t>
            </a:r>
            <a:r>
              <a:rPr lang="ko-KR" altLang="en-US" noProof="1">
                <a:ea typeface="맑은 고딕"/>
              </a:rPr>
              <a:t>뿐 아니라 </a:t>
            </a:r>
            <a:r>
              <a:rPr lang="en-US" altLang="ko-KR" noProof="1">
                <a:ea typeface="맑은 고딕"/>
              </a:rPr>
              <a:t>negative sample</a:t>
            </a:r>
            <a:r>
              <a:rPr lang="ko-KR" altLang="en-US" noProof="1">
                <a:ea typeface="맑은 고딕"/>
              </a:rPr>
              <a:t>을 정의를 해주는데 여기서 </a:t>
            </a:r>
            <a:r>
              <a:rPr lang="en-US" altLang="ko-KR" noProof="1">
                <a:ea typeface="맑은 고딕"/>
              </a:rPr>
              <a:t>negative sample</a:t>
            </a:r>
            <a:r>
              <a:rPr lang="ko-KR" altLang="en-US" noProof="1">
                <a:ea typeface="맑은 고딕"/>
              </a:rPr>
              <a:t>을 뽑는 방법을 </a:t>
            </a:r>
            <a:r>
              <a:rPr lang="en-US" altLang="ko-KR" noProof="1">
                <a:ea typeface="맑은 고딕"/>
              </a:rPr>
              <a:t>easy semi hard, hard</a:t>
            </a:r>
            <a:r>
              <a:rPr lang="ko-KR" altLang="en-US" noProof="1">
                <a:ea typeface="맑은 고딕"/>
              </a:rPr>
              <a:t>로 구별합니다</a:t>
            </a:r>
            <a:r>
              <a:rPr lang="en-US" altLang="ko-KR" noProof="1">
                <a:ea typeface="맑은 고딕"/>
              </a:rPr>
              <a:t>. Negative sample</a:t>
            </a:r>
            <a:r>
              <a:rPr lang="ko-KR" altLang="en-US" noProof="1">
                <a:ea typeface="맑은 고딕"/>
              </a:rPr>
              <a:t>과의 거리가 </a:t>
            </a:r>
            <a:r>
              <a:rPr lang="en-US" altLang="ko-KR" noProof="1">
                <a:ea typeface="맑은 고딕"/>
              </a:rPr>
              <a:t>margin</a:t>
            </a:r>
            <a:r>
              <a:rPr lang="ko-KR" altLang="en-US" noProof="1">
                <a:ea typeface="맑은 고딕"/>
              </a:rPr>
              <a:t>과 </a:t>
            </a:r>
            <a:r>
              <a:rPr lang="en-US" altLang="ko-KR" noProof="1">
                <a:ea typeface="맑은 고딕"/>
              </a:rPr>
              <a:t>positive sample</a:t>
            </a:r>
            <a:r>
              <a:rPr lang="ko-KR" altLang="en-US" noProof="1">
                <a:ea typeface="맑은 고딕"/>
              </a:rPr>
              <a:t>간의 거리의</a:t>
            </a:r>
            <a:r>
              <a:rPr lang="en-US" altLang="ko-KR" noProof="1">
                <a:ea typeface="맑은 고딕"/>
              </a:rPr>
              <a:t> </a:t>
            </a:r>
            <a:r>
              <a:rPr lang="ko-KR" altLang="en-US" noProof="1">
                <a:ea typeface="맑은 고딕"/>
              </a:rPr>
              <a:t>합보다 멀면 </a:t>
            </a:r>
            <a:r>
              <a:rPr lang="en-US" altLang="ko-KR" noProof="1">
                <a:ea typeface="맑은 고딕"/>
              </a:rPr>
              <a:t>easy , positivie sample</a:t>
            </a:r>
            <a:r>
              <a:rPr lang="ko-KR" altLang="en-US" noProof="1">
                <a:ea typeface="맑은 고딕"/>
              </a:rPr>
              <a:t>보다는 멀리있지만 </a:t>
            </a:r>
            <a:r>
              <a:rPr lang="en-US" altLang="ko-KR" noProof="1">
                <a:ea typeface="맑은 고딕"/>
              </a:rPr>
              <a:t>margin</a:t>
            </a:r>
            <a:r>
              <a:rPr lang="ko-KR" altLang="en-US" noProof="1">
                <a:ea typeface="맑은 고딕"/>
              </a:rPr>
              <a:t>과의 합보다 작으면 </a:t>
            </a:r>
            <a:r>
              <a:rPr lang="en-US" altLang="ko-KR" noProof="1">
                <a:ea typeface="맑은 고딕"/>
              </a:rPr>
              <a:t>semi hard</a:t>
            </a:r>
            <a:r>
              <a:rPr lang="ko-KR" altLang="en-US" noProof="1">
                <a:ea typeface="맑은 고딕"/>
              </a:rPr>
              <a:t>그리고 </a:t>
            </a:r>
            <a:r>
              <a:rPr lang="en-US" altLang="ko-KR" noProof="1">
                <a:ea typeface="맑은 고딕"/>
              </a:rPr>
              <a:t>positive sample</a:t>
            </a:r>
            <a:r>
              <a:rPr lang="ko-KR" altLang="en-US" noProof="1">
                <a:ea typeface="맑은 고딕"/>
              </a:rPr>
              <a:t>과의 거리보다 작으면 </a:t>
            </a:r>
            <a:r>
              <a:rPr lang="en-US" altLang="ko-KR" noProof="1">
                <a:ea typeface="맑은 고딕"/>
              </a:rPr>
              <a:t>hard mining</a:t>
            </a:r>
            <a:r>
              <a:rPr lang="ko-KR" altLang="en-US" noProof="1">
                <a:ea typeface="맑은 고딕"/>
              </a:rPr>
              <a:t>이라 합니다</a:t>
            </a:r>
            <a:r>
              <a:rPr lang="en-US" altLang="ko-KR" noProof="1">
                <a:ea typeface="맑은 고딕"/>
              </a:rPr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D3B265-62B9-4D54-9D87-47BAC8FBBDE9}" type="datetime1">
              <a:rPr lang="en-US" altLang="ko-KR" smtClean="0"/>
              <a:t>11/17/2020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B35-BD52-496F-9C0A-552B128C502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884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7118-6B9C-4DC6-9A40-FB96E3A154F6}" type="datetime1">
              <a:rPr lang="en-US" altLang="ko-KR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Paper Seminar, Jungin Park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0" y="0"/>
            <a:ext cx="2157273" cy="6858000"/>
            <a:chOff x="0" y="0"/>
            <a:chExt cx="215727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FD9E60A-169F-456D-950A-B319EFD3C496}"/>
                </a:ext>
              </a:extLst>
            </p:cNvPr>
            <p:cNvSpPr/>
            <p:nvPr/>
          </p:nvSpPr>
          <p:spPr>
            <a:xfrm>
              <a:off x="0" y="0"/>
              <a:ext cx="2157274" cy="6858000"/>
            </a:xfrm>
            <a:prstGeom prst="rect">
              <a:avLst/>
            </a:prstGeom>
            <a:solidFill>
              <a:srgbClr val="002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7" t="12859" r="3957" b="11165"/>
            <a:stretch>
              <a:fillRect/>
            </a:stretch>
          </p:blipFill>
          <p:spPr bwMode="auto">
            <a:xfrm>
              <a:off x="0" y="6330949"/>
              <a:ext cx="1808162" cy="527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그림 10" descr="DIML_logo_3.gi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92212" cy="509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265CBB-4E25-4F0E-BF5A-C2203F24FFE9}"/>
              </a:ext>
            </a:extLst>
          </p:cNvPr>
          <p:cNvCxnSpPr/>
          <p:nvPr userDrawn="1"/>
        </p:nvCxnSpPr>
        <p:spPr>
          <a:xfrm>
            <a:off x="3540620" y="2288566"/>
            <a:ext cx="7284461" cy="0"/>
          </a:xfrm>
          <a:prstGeom prst="line">
            <a:avLst/>
          </a:prstGeom>
          <a:ln w="15875">
            <a:gradFill flip="none" rotWithShape="1">
              <a:gsLst>
                <a:gs pos="0">
                  <a:srgbClr val="002060"/>
                </a:gs>
                <a:gs pos="3000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 userDrawn="1"/>
        </p:nvSpPr>
        <p:spPr>
          <a:xfrm>
            <a:off x="2157273" y="6524061"/>
            <a:ext cx="10036800" cy="333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84476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3003-B5FA-4961-990D-C19C3DF0AE68}" type="datetime1">
              <a:rPr lang="en-US" altLang="ko-KR" smtClean="0"/>
              <a:t>11/17/2020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3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BCC6-2738-4B93-81EF-5BD543377BA5}" type="datetime1">
              <a:rPr lang="en-US" altLang="ko-KR" smtClean="0"/>
              <a:t>11/17/2020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799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0"/>
            <a:ext cx="2876365" cy="6858000"/>
            <a:chOff x="0" y="0"/>
            <a:chExt cx="215727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FD9E60A-169F-456D-950A-B319EFD3C496}"/>
                </a:ext>
              </a:extLst>
            </p:cNvPr>
            <p:cNvSpPr/>
            <p:nvPr/>
          </p:nvSpPr>
          <p:spPr>
            <a:xfrm>
              <a:off x="0" y="0"/>
              <a:ext cx="2157274" cy="6858000"/>
            </a:xfrm>
            <a:prstGeom prst="rect">
              <a:avLst/>
            </a:prstGeom>
            <a:solidFill>
              <a:srgbClr val="002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7" t="12859" r="3957" b="11165"/>
            <a:stretch>
              <a:fillRect/>
            </a:stretch>
          </p:blipFill>
          <p:spPr bwMode="auto">
            <a:xfrm>
              <a:off x="0" y="6330949"/>
              <a:ext cx="1808162" cy="5270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그림 10" descr="DIML_logo_3.gi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92212" cy="509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265CBB-4E25-4F0E-BF5A-C2203F24FFE9}"/>
              </a:ext>
            </a:extLst>
          </p:cNvPr>
          <p:cNvCxnSpPr/>
          <p:nvPr userDrawn="1"/>
        </p:nvCxnSpPr>
        <p:spPr>
          <a:xfrm>
            <a:off x="3912095" y="2450491"/>
            <a:ext cx="7284461" cy="0"/>
          </a:xfrm>
          <a:prstGeom prst="line">
            <a:avLst/>
          </a:prstGeom>
          <a:ln w="15875">
            <a:solidFill>
              <a:srgbClr val="002E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2886528" y="6524060"/>
            <a:ext cx="9305061" cy="333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5100393" y="1750844"/>
            <a:ext cx="4862384" cy="666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507269" y="3061300"/>
            <a:ext cx="6048632" cy="2502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" y="69850"/>
            <a:ext cx="11991975" cy="85407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1066800"/>
            <a:ext cx="11991975" cy="5343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6325" y="6508750"/>
            <a:ext cx="139065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B643D364-4B57-4126-B1AF-BB8C44C6E61F}" type="datetime1">
              <a:rPr lang="en-US" altLang="ko-KR" smtClean="0"/>
              <a:t>11/17/2020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66975" y="6508750"/>
            <a:ext cx="6950710" cy="365125"/>
          </a:xfrm>
        </p:spPr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17685" y="6524625"/>
            <a:ext cx="2743835" cy="365760"/>
          </a:xfrm>
        </p:spPr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6265CBB-4E25-4F0E-BF5A-C2203F24FFE9}"/>
              </a:ext>
            </a:extLst>
          </p:cNvPr>
          <p:cNvCxnSpPr/>
          <p:nvPr userDrawn="1"/>
        </p:nvCxnSpPr>
        <p:spPr>
          <a:xfrm>
            <a:off x="342900" y="938530"/>
            <a:ext cx="11468100" cy="0"/>
          </a:xfrm>
          <a:prstGeom prst="line">
            <a:avLst/>
          </a:prstGeom>
          <a:ln w="15875">
            <a:gradFill flip="none" rotWithShape="1">
              <a:gsLst>
                <a:gs pos="0">
                  <a:srgbClr val="002060"/>
                </a:gs>
                <a:gs pos="28000">
                  <a:schemeClr val="accent5">
                    <a:lumMod val="75000"/>
                  </a:schemeClr>
                </a:gs>
                <a:gs pos="59000">
                  <a:schemeClr val="accent5">
                    <a:lumMod val="60000"/>
                    <a:lumOff val="4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64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D2D0-0B09-4BC5-8CF3-F225C63047ED}" type="datetime1">
              <a:rPr lang="en-US" altLang="ko-KR" smtClean="0"/>
              <a:t>11/17/2020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49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137A-F85B-49D1-9930-7C1AC889A788}" type="datetime1">
              <a:rPr lang="en-US" altLang="ko-KR" smtClean="0"/>
              <a:t>11/17/2020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48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A77F-C545-47FC-AA7F-8EBBB58C3FE9}" type="datetime1">
              <a:rPr lang="en-US" altLang="ko-KR" smtClean="0"/>
              <a:t>11/17/2020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06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A5C6-F54B-4036-80D9-64038FEB7F74}" type="datetime1">
              <a:rPr lang="en-US" altLang="ko-KR" smtClean="0"/>
              <a:t>11/17/2020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87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1ED-3DAC-4C15-A6CA-8357D44E30EC}" type="datetime1">
              <a:rPr lang="en-US" altLang="ko-KR" smtClean="0"/>
              <a:t>11/17/2020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5C31-0912-42AA-9CBE-3132FD1A2F5B}" type="datetime1">
              <a:rPr lang="en-US" altLang="ko-KR" smtClean="0"/>
              <a:t>11/17/2020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0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B3C4-3E65-4F8C-A0A8-9C50C72F1134}" type="datetime1">
              <a:rPr lang="en-US" altLang="ko-KR" smtClean="0"/>
              <a:t>11/17/2020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AB59-F1B0-4ACC-B184-31409BD94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77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250" y="69850"/>
            <a:ext cx="1199197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" y="1443355"/>
            <a:ext cx="11991975" cy="4966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Rectangle 21"/>
          <p:cNvSpPr>
            <a:spLocks noChangeArrowheads="1"/>
          </p:cNvSpPr>
          <p:nvPr userDrawn="1"/>
        </p:nvSpPr>
        <p:spPr bwMode="gray">
          <a:xfrm>
            <a:off x="-2540" y="6524625"/>
            <a:ext cx="12194540" cy="333375"/>
          </a:xfrm>
          <a:prstGeom prst="rect">
            <a:avLst/>
          </a:prstGeom>
          <a:gradFill flip="none" rotWithShape="1">
            <a:gsLst>
              <a:gs pos="0">
                <a:srgbClr val="002060">
                  <a:lumMod val="50000"/>
                </a:srgbClr>
              </a:gs>
              <a:gs pos="63000">
                <a:srgbClr val="002060"/>
              </a:gs>
              <a:gs pos="30000">
                <a:srgbClr val="002060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sz="19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그림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6572885"/>
            <a:ext cx="821055" cy="262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18275"/>
            <a:ext cx="1390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i="1">
                <a:solidFill>
                  <a:schemeClr val="bg1"/>
                </a:solidFill>
                <a:latin typeface="+mn-lt"/>
              </a:defRPr>
            </a:lvl1pPr>
          </a:lstStyle>
          <a:p>
            <a:fld id="{13E21013-98BD-4D6C-BD3D-057ACBC2F782}" type="datetime1">
              <a:rPr lang="en-US" altLang="ko-KR" smtClean="0"/>
              <a:t>11/17/2020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28850" y="6508750"/>
            <a:ext cx="7188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Paper Seminar, Jungin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17685" y="65246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D06AB59-F1B0-4ACC-B184-31409BD945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57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3243578" y="438117"/>
            <a:ext cx="7939405" cy="1754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/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/>
                <a:cs typeface="Times New Roman"/>
              </a:rPr>
              <a:t>D2-Net: A Trainable CNN for Joint Description and Detection of Local Features </a:t>
            </a: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4685346" y="3228945"/>
            <a:ext cx="5055870" cy="4001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err="1">
                <a:ea typeface="Calibri" charset="0"/>
                <a:cs typeface="Times New Roman" pitchFamily="18" charset="0"/>
              </a:rPr>
              <a:t>HyeongJun</a:t>
            </a:r>
            <a:r>
              <a:rPr lang="en-US" altLang="ko-KR" sz="2000" dirty="0">
                <a:ea typeface="Calibri" charset="0"/>
                <a:cs typeface="Times New Roman" pitchFamily="18" charset="0"/>
              </a:rPr>
              <a:t> Kwon</a:t>
            </a:r>
            <a:endParaRPr lang="ko-KR" altLang="en-US" sz="2000" dirty="0">
              <a:ea typeface="Calibri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426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4400" b="1" dirty="0">
                <a:ea typeface="맑은 고딕"/>
                <a:cs typeface="Times New Roman"/>
              </a:rPr>
              <a:t>D2-Net</a:t>
            </a:r>
            <a:endParaRPr lang="en-US" altLang="ko-KR" b="1" dirty="0">
              <a:latin typeface="Times New Roman"/>
              <a:ea typeface="맑은 고딕"/>
              <a:cs typeface="Times New Roman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10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712D0-8CDF-4FFB-B610-5DA9870167B6}"/>
              </a:ext>
            </a:extLst>
          </p:cNvPr>
          <p:cNvSpPr txBox="1"/>
          <p:nvPr/>
        </p:nvSpPr>
        <p:spPr>
          <a:xfrm>
            <a:off x="393064" y="1079510"/>
            <a:ext cx="700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 Jointly optimizing detection and description 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2E3F86-0811-477B-9B4C-E8996AF4DA1B}"/>
              </a:ext>
            </a:extLst>
          </p:cNvPr>
          <p:cNvSpPr txBox="1"/>
          <p:nvPr/>
        </p:nvSpPr>
        <p:spPr>
          <a:xfrm>
            <a:off x="393064" y="1604762"/>
            <a:ext cx="769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Training loss</a:t>
            </a:r>
            <a:endParaRPr lang="ko-KR" altLang="en-US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84052F-2843-4A2C-9373-53A475197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358" y="2364925"/>
            <a:ext cx="990371" cy="4111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5D3203-A14E-4BB2-A02A-F3B349B71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807" y="2398304"/>
            <a:ext cx="1554883" cy="3348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6FF16B0-D8BC-44F5-99DE-E1E0F51F5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283" y="2943570"/>
            <a:ext cx="3049505" cy="3059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C4F6ED7-B082-4CCC-9C2A-F037E44019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743" y="3559847"/>
            <a:ext cx="2634388" cy="48777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DC36BB4-80CE-4EB2-A05C-DBB77F1671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1992" y="3508359"/>
            <a:ext cx="5120220" cy="68826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ADC5DF3-1A62-46B3-B07F-6A4325A5F1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593" y="4307458"/>
            <a:ext cx="5574257" cy="7268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033CF4A-886D-495E-960C-61EEC642BE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3429" y="5160466"/>
            <a:ext cx="5090509" cy="9561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AF26E37-45B0-42E0-9019-129D832EBB68}"/>
              </a:ext>
            </a:extLst>
          </p:cNvPr>
          <p:cNvSpPr txBox="1"/>
          <p:nvPr/>
        </p:nvSpPr>
        <p:spPr>
          <a:xfrm>
            <a:off x="578687" y="2358325"/>
            <a:ext cx="2677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Given a pair of images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1269E9-B885-42DA-8827-40C1902DFF6A}"/>
              </a:ext>
            </a:extLst>
          </p:cNvPr>
          <p:cNvSpPr txBox="1"/>
          <p:nvPr/>
        </p:nvSpPr>
        <p:spPr>
          <a:xfrm>
            <a:off x="3787076" y="2351586"/>
            <a:ext cx="2677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and a correspondence</a:t>
            </a:r>
            <a:endParaRPr lang="ko-KR" alt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4C564E-D187-4FA4-BD6B-ED02E0335B89}"/>
              </a:ext>
            </a:extLst>
          </p:cNvPr>
          <p:cNvSpPr txBox="1"/>
          <p:nvPr/>
        </p:nvSpPr>
        <p:spPr>
          <a:xfrm>
            <a:off x="7929124" y="2333033"/>
            <a:ext cx="2677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between them</a:t>
            </a:r>
            <a:endParaRPr lang="ko-KR" altLang="en-US" sz="20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B54B001-1C02-4D08-A2F6-C99AE3DFDF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8687" y="5394723"/>
            <a:ext cx="3941431" cy="48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78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4400" b="1" dirty="0">
                <a:ea typeface="맑은 고딕"/>
                <a:cs typeface="Times New Roman"/>
              </a:rPr>
              <a:t>D2-Net</a:t>
            </a:r>
            <a:endParaRPr lang="en-US" altLang="ko-KR" b="1" dirty="0">
              <a:latin typeface="Times New Roman"/>
              <a:ea typeface="맑은 고딕"/>
              <a:cs typeface="Times New Roman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11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A83FA-5A82-40D1-9D61-A093E433200F}"/>
              </a:ext>
            </a:extLst>
          </p:cNvPr>
          <p:cNvSpPr txBox="1"/>
          <p:nvPr/>
        </p:nvSpPr>
        <p:spPr>
          <a:xfrm>
            <a:off x="393064" y="1079510"/>
            <a:ext cx="700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 Jointly optimizing detection and description 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C245E4-E18B-4A4E-8C52-504DF3315D61}"/>
              </a:ext>
            </a:extLst>
          </p:cNvPr>
          <p:cNvSpPr txBox="1"/>
          <p:nvPr/>
        </p:nvSpPr>
        <p:spPr>
          <a:xfrm>
            <a:off x="393064" y="1604762"/>
            <a:ext cx="769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Training loss</a:t>
            </a:r>
            <a:endParaRPr lang="ko-KR" altLang="en-US" sz="24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7D4EAE4-7169-4176-B6D9-7841352D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08" y="2282932"/>
            <a:ext cx="5258927" cy="366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9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1" dirty="0">
                <a:ea typeface="맑은 고딕"/>
                <a:cs typeface="Times New Roman"/>
              </a:rPr>
              <a:t>D2-Net</a:t>
            </a:r>
            <a:endParaRPr lang="ko-KR" altLang="en-US" sz="4400" b="1" dirty="0">
              <a:latin typeface="Times New Roman" pitchFamily="18" charset="0"/>
              <a:ea typeface="맑은 고딕" charset="0"/>
              <a:cs typeface="Times New Roman" pitchFamily="18" charset="0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2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19F79-E9B2-423F-8FC6-1FFDEC2A6353}"/>
              </a:ext>
            </a:extLst>
          </p:cNvPr>
          <p:cNvSpPr txBox="1"/>
          <p:nvPr/>
        </p:nvSpPr>
        <p:spPr>
          <a:xfrm>
            <a:off x="393064" y="1456033"/>
            <a:ext cx="999241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ko-KR" sz="2400" b="1" dirty="0">
              <a:ea typeface="맑은 고딕"/>
              <a:cs typeface="Times New Roman"/>
            </a:endParaRPr>
          </a:p>
          <a:p>
            <a:pPr marL="457200" indent="-457200">
              <a:buAutoNum type="arabicPeriod"/>
            </a:pPr>
            <a:r>
              <a:rPr lang="en-US" altLang="ko-KR" sz="2400" b="1" dirty="0">
                <a:ea typeface="맑은 고딕"/>
                <a:cs typeface="Times New Roman"/>
              </a:rPr>
              <a:t>Introduction</a:t>
            </a:r>
          </a:p>
          <a:p>
            <a:pPr marL="457200" indent="-457200">
              <a:buAutoNum type="arabicPeriod"/>
            </a:pPr>
            <a:endParaRPr lang="en-US" altLang="ko-KR" sz="2400" b="1" dirty="0">
              <a:ea typeface="맑은 고딕"/>
              <a:cs typeface="Times New Roman"/>
            </a:endParaRPr>
          </a:p>
          <a:p>
            <a:pPr marL="457200" indent="-457200">
              <a:buAutoNum type="arabicPeriod"/>
            </a:pPr>
            <a:r>
              <a:rPr lang="en-US" altLang="ko-KR" sz="2400" b="1" dirty="0">
                <a:ea typeface="맑은 고딕"/>
                <a:cs typeface="Times New Roman"/>
              </a:rPr>
              <a:t>Joint Detection and Description Pipeline</a:t>
            </a:r>
          </a:p>
          <a:p>
            <a:pPr marL="457200" indent="-457200">
              <a:buAutoNum type="arabicPeriod"/>
            </a:pPr>
            <a:endParaRPr lang="en-US" altLang="ko-KR" sz="2400" b="1" dirty="0">
              <a:ea typeface="맑은 고딕"/>
              <a:cs typeface="Times New Roman"/>
            </a:endParaRPr>
          </a:p>
          <a:p>
            <a:pPr marL="457200" indent="-457200">
              <a:buAutoNum type="arabicPeriod"/>
            </a:pPr>
            <a:r>
              <a:rPr lang="en-US" altLang="ko-KR" sz="2400" b="1" dirty="0">
                <a:ea typeface="맑은 고딕"/>
                <a:cs typeface="Times New Roman"/>
              </a:rPr>
              <a:t>Jointly optimizing detection and description </a:t>
            </a:r>
          </a:p>
        </p:txBody>
      </p:sp>
    </p:spTree>
    <p:extLst>
      <p:ext uri="{BB962C8B-B14F-4D97-AF65-F5344CB8AC3E}">
        <p14:creationId xmlns:p14="http://schemas.microsoft.com/office/powerpoint/2010/main" val="250567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4400" b="1" dirty="0">
                <a:ea typeface="맑은 고딕"/>
                <a:cs typeface="Times New Roman"/>
              </a:rPr>
              <a:t>D2-Net</a:t>
            </a:r>
            <a:endParaRPr lang="en-US" altLang="ko-KR" b="1" dirty="0">
              <a:latin typeface="Times New Roman"/>
              <a:ea typeface="맑은 고딕"/>
              <a:cs typeface="Times New Roman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3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712D0-8CDF-4FFB-B610-5DA9870167B6}"/>
              </a:ext>
            </a:extLst>
          </p:cNvPr>
          <p:cNvSpPr txBox="1"/>
          <p:nvPr/>
        </p:nvSpPr>
        <p:spPr>
          <a:xfrm>
            <a:off x="393064" y="1079510"/>
            <a:ext cx="700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Introduction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2E3F86-0811-477B-9B4C-E8996AF4DA1B}"/>
              </a:ext>
            </a:extLst>
          </p:cNvPr>
          <p:cNvSpPr txBox="1"/>
          <p:nvPr/>
        </p:nvSpPr>
        <p:spPr>
          <a:xfrm>
            <a:off x="393064" y="1604762"/>
            <a:ext cx="769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‘Detection </a:t>
            </a:r>
            <a:r>
              <a:rPr lang="en-US" altLang="ko-KR" sz="2400" b="1" dirty="0">
                <a:solidFill>
                  <a:srgbClr val="FF0000"/>
                </a:solidFill>
              </a:rPr>
              <a:t>then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descrition</a:t>
            </a:r>
            <a:r>
              <a:rPr lang="en-US" altLang="ko-KR" sz="2400" b="1" dirty="0"/>
              <a:t>’ vs ‘Detection</a:t>
            </a:r>
            <a:r>
              <a:rPr lang="en-US" altLang="ko-KR" sz="2400" b="1" dirty="0">
                <a:solidFill>
                  <a:srgbClr val="0070C0"/>
                </a:solidFill>
              </a:rPr>
              <a:t> and </a:t>
            </a:r>
            <a:r>
              <a:rPr lang="en-US" altLang="ko-KR" sz="2400" b="1" dirty="0" err="1"/>
              <a:t>descrition</a:t>
            </a:r>
            <a:r>
              <a:rPr lang="en-US" altLang="ko-KR" sz="2400" b="1" dirty="0"/>
              <a:t>’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240C8-98B9-4E52-A496-504105EC0DD7}"/>
              </a:ext>
            </a:extLst>
          </p:cNvPr>
          <p:cNvSpPr txBox="1"/>
          <p:nvPr/>
        </p:nvSpPr>
        <p:spPr>
          <a:xfrm>
            <a:off x="393064" y="2052099"/>
            <a:ext cx="7690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‘Detection </a:t>
            </a:r>
            <a:r>
              <a:rPr lang="en-US" altLang="ko-KR" sz="2000" b="1" dirty="0">
                <a:solidFill>
                  <a:srgbClr val="FF0000"/>
                </a:solidFill>
              </a:rPr>
              <a:t>then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descrition</a:t>
            </a:r>
            <a:r>
              <a:rPr lang="en-US" altLang="ko-KR" sz="2000" b="1" dirty="0"/>
              <a:t>’</a:t>
            </a:r>
            <a:endParaRPr lang="ko-KR" altLang="en-US" sz="2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E2EBA8-261D-41C2-A2ED-F3A215508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88" y="2746629"/>
            <a:ext cx="5004725" cy="267881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BA4CCB1-3BA5-4B07-86EC-6598BD6CC1B9}"/>
              </a:ext>
            </a:extLst>
          </p:cNvPr>
          <p:cNvSpPr/>
          <p:nvPr/>
        </p:nvSpPr>
        <p:spPr>
          <a:xfrm>
            <a:off x="393064" y="2452209"/>
            <a:ext cx="2935352" cy="3143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4400" b="1" dirty="0">
                <a:ea typeface="맑은 고딕"/>
                <a:cs typeface="Times New Roman"/>
              </a:rPr>
              <a:t>D2-Net</a:t>
            </a:r>
            <a:endParaRPr lang="en-US" altLang="ko-KR" b="1" dirty="0">
              <a:latin typeface="Times New Roman"/>
              <a:ea typeface="맑은 고딕"/>
              <a:cs typeface="Times New Roman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4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712D0-8CDF-4FFB-B610-5DA9870167B6}"/>
              </a:ext>
            </a:extLst>
          </p:cNvPr>
          <p:cNvSpPr txBox="1"/>
          <p:nvPr/>
        </p:nvSpPr>
        <p:spPr>
          <a:xfrm>
            <a:off x="393064" y="1079510"/>
            <a:ext cx="700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Introduction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2E3F86-0811-477B-9B4C-E8996AF4DA1B}"/>
              </a:ext>
            </a:extLst>
          </p:cNvPr>
          <p:cNvSpPr txBox="1"/>
          <p:nvPr/>
        </p:nvSpPr>
        <p:spPr>
          <a:xfrm>
            <a:off x="393064" y="1604762"/>
            <a:ext cx="769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‘Detection </a:t>
            </a:r>
            <a:r>
              <a:rPr lang="en-US" altLang="ko-KR" sz="2400" b="1" dirty="0">
                <a:solidFill>
                  <a:srgbClr val="FF0000"/>
                </a:solidFill>
              </a:rPr>
              <a:t>then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descrition</a:t>
            </a:r>
            <a:r>
              <a:rPr lang="en-US" altLang="ko-KR" sz="2400" b="1" dirty="0"/>
              <a:t>’ vs ‘Detection</a:t>
            </a:r>
            <a:r>
              <a:rPr lang="en-US" altLang="ko-KR" sz="2400" b="1" dirty="0">
                <a:solidFill>
                  <a:srgbClr val="0070C0"/>
                </a:solidFill>
              </a:rPr>
              <a:t> and </a:t>
            </a:r>
            <a:r>
              <a:rPr lang="en-US" altLang="ko-KR" sz="2400" b="1" dirty="0" err="1"/>
              <a:t>descrition</a:t>
            </a:r>
            <a:r>
              <a:rPr lang="en-US" altLang="ko-KR" sz="2400" b="1" dirty="0"/>
              <a:t>’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91A2A-EE15-4BB4-9766-9A647EF3F98A}"/>
              </a:ext>
            </a:extLst>
          </p:cNvPr>
          <p:cNvSpPr txBox="1"/>
          <p:nvPr/>
        </p:nvSpPr>
        <p:spPr>
          <a:xfrm>
            <a:off x="393064" y="2098266"/>
            <a:ext cx="61264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‘Detection</a:t>
            </a:r>
            <a:r>
              <a:rPr lang="en-US" altLang="ko-KR" sz="2000" b="1" dirty="0">
                <a:solidFill>
                  <a:srgbClr val="0070C0"/>
                </a:solidFill>
              </a:rPr>
              <a:t> and </a:t>
            </a:r>
            <a:r>
              <a:rPr lang="en-US" altLang="ko-KR" sz="2000" b="1" dirty="0" err="1"/>
              <a:t>descrition</a:t>
            </a:r>
            <a:r>
              <a:rPr lang="en-US" altLang="ko-KR" sz="2000" b="1" dirty="0"/>
              <a:t>’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71CCF4-639B-4378-AFB3-173178C15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88" y="2746629"/>
            <a:ext cx="5004725" cy="267881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A09FA2E-BED4-448C-AB6C-1EBF4F4C3813}"/>
              </a:ext>
            </a:extLst>
          </p:cNvPr>
          <p:cNvSpPr/>
          <p:nvPr/>
        </p:nvSpPr>
        <p:spPr>
          <a:xfrm>
            <a:off x="2770504" y="2498376"/>
            <a:ext cx="2935352" cy="314391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11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4400" b="1" dirty="0">
                <a:ea typeface="맑은 고딕"/>
                <a:cs typeface="Times New Roman"/>
              </a:rPr>
              <a:t>D2-Net</a:t>
            </a:r>
            <a:endParaRPr lang="en-US" altLang="ko-KR" b="1" dirty="0">
              <a:latin typeface="Times New Roman"/>
              <a:ea typeface="맑은 고딕"/>
              <a:cs typeface="Times New Roman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5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712D0-8CDF-4FFB-B610-5DA9870167B6}"/>
              </a:ext>
            </a:extLst>
          </p:cNvPr>
          <p:cNvSpPr txBox="1"/>
          <p:nvPr/>
        </p:nvSpPr>
        <p:spPr>
          <a:xfrm>
            <a:off x="393064" y="1079510"/>
            <a:ext cx="700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</a:t>
            </a:r>
            <a:r>
              <a:rPr lang="en-US" altLang="ko-KR" sz="2800" b="1" dirty="0">
                <a:ea typeface="맑은 고딕"/>
                <a:cs typeface="Times New Roman"/>
              </a:rPr>
              <a:t>Joint Detection and Description Pipeline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2E3F86-0811-477B-9B4C-E8996AF4DA1B}"/>
              </a:ext>
            </a:extLst>
          </p:cNvPr>
          <p:cNvSpPr txBox="1"/>
          <p:nvPr/>
        </p:nvSpPr>
        <p:spPr>
          <a:xfrm>
            <a:off x="393064" y="3327855"/>
            <a:ext cx="769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Feature Detection </a:t>
            </a:r>
            <a:endParaRPr lang="ko-KR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B56533-D7EB-43B4-89A3-674FC1AB36A8}"/>
                  </a:ext>
                </a:extLst>
              </p:cNvPr>
              <p:cNvSpPr txBox="1"/>
              <p:nvPr/>
            </p:nvSpPr>
            <p:spPr>
              <a:xfrm>
                <a:off x="661288" y="1679059"/>
                <a:ext cx="2852928" cy="405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ko-KR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ko-KR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B56533-D7EB-43B4-89A3-674FC1AB3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88" y="1679059"/>
                <a:ext cx="2852928" cy="405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CC62A08-31D2-450A-9746-72FBA7E8FAE9}"/>
                  </a:ext>
                </a:extLst>
              </p:cNvPr>
              <p:cNvSpPr txBox="1"/>
              <p:nvPr/>
            </p:nvSpPr>
            <p:spPr>
              <a:xfrm>
                <a:off x="560832" y="2712447"/>
                <a:ext cx="2520696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b="1" i="0"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b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:</m:t>
                          </m:r>
                        </m:sub>
                      </m:sSub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sz="2000" b="1" i="0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ko-KR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CC62A08-31D2-450A-9746-72FBA7E8F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32" y="2712447"/>
                <a:ext cx="2520696" cy="424796"/>
              </a:xfrm>
              <a:prstGeom prst="rect">
                <a:avLst/>
              </a:prstGeom>
              <a:blipFill>
                <a:blip r:embed="rId4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그림 22">
            <a:extLst>
              <a:ext uri="{FF2B5EF4-FFF2-40B4-BE49-F238E27FC236}">
                <a16:creationId xmlns:a16="http://schemas.microsoft.com/office/drawing/2014/main" id="{94158828-49FF-42BB-9703-D66B6C21F1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2256" y="2699006"/>
            <a:ext cx="1900467" cy="42082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357AB7B-7BD6-43E4-92D4-F8099A4C8493}"/>
              </a:ext>
            </a:extLst>
          </p:cNvPr>
          <p:cNvSpPr txBox="1"/>
          <p:nvPr/>
        </p:nvSpPr>
        <p:spPr>
          <a:xfrm>
            <a:off x="393064" y="2167732"/>
            <a:ext cx="769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Feature Description </a:t>
            </a:r>
            <a:endParaRPr lang="ko-KR" altLang="en-US" sz="2400" b="1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0C9175A-3DF1-46FD-8A58-0956DE937F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288" y="3980131"/>
            <a:ext cx="2764664" cy="52049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347F049-D2F1-45CF-8B50-70DBFF8A15D0}"/>
              </a:ext>
            </a:extLst>
          </p:cNvPr>
          <p:cNvSpPr txBox="1"/>
          <p:nvPr/>
        </p:nvSpPr>
        <p:spPr>
          <a:xfrm>
            <a:off x="393064" y="4646926"/>
            <a:ext cx="769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Hard feature detection</a:t>
            </a:r>
            <a:endParaRPr lang="ko-KR" altLang="en-US" sz="2400" b="1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E820038A-0561-4C08-B7D3-0F2F52F095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064" y="5305057"/>
            <a:ext cx="5991761" cy="94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55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4400" b="1" dirty="0">
                <a:ea typeface="맑은 고딕"/>
                <a:cs typeface="Times New Roman"/>
              </a:rPr>
              <a:t>D2-Net</a:t>
            </a:r>
            <a:endParaRPr lang="en-US" altLang="ko-KR" b="1" dirty="0">
              <a:latin typeface="Times New Roman"/>
              <a:ea typeface="맑은 고딕"/>
              <a:cs typeface="Times New Roman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6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712D0-8CDF-4FFB-B610-5DA9870167B6}"/>
              </a:ext>
            </a:extLst>
          </p:cNvPr>
          <p:cNvSpPr txBox="1"/>
          <p:nvPr/>
        </p:nvSpPr>
        <p:spPr>
          <a:xfrm>
            <a:off x="393064" y="1079510"/>
            <a:ext cx="700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</a:t>
            </a:r>
            <a:r>
              <a:rPr lang="en-US" altLang="ko-KR" sz="2800" b="1" dirty="0">
                <a:ea typeface="맑은 고딕"/>
                <a:cs typeface="Times New Roman"/>
              </a:rPr>
              <a:t>Joint Detection and Description Pipeline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2E3F86-0811-477B-9B4C-E8996AF4DA1B}"/>
              </a:ext>
            </a:extLst>
          </p:cNvPr>
          <p:cNvSpPr txBox="1"/>
          <p:nvPr/>
        </p:nvSpPr>
        <p:spPr>
          <a:xfrm>
            <a:off x="393064" y="1602730"/>
            <a:ext cx="769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Soft feature detection</a:t>
            </a:r>
            <a:endParaRPr lang="ko-KR" altLang="en-US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683096-ACB6-4A79-B101-065463646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4" y="2112297"/>
            <a:ext cx="10905795" cy="23235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CC4CA20-DCFD-4D5C-B6A0-7741B58B7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896" y="4859412"/>
            <a:ext cx="4073606" cy="107091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CDD863D-1C1C-410D-9E91-62B94B900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9062" y="4961149"/>
            <a:ext cx="2293875" cy="6501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7EBF253-606D-4233-9C23-3DE417FBCF68}"/>
              </a:ext>
            </a:extLst>
          </p:cNvPr>
          <p:cNvSpPr txBox="1"/>
          <p:nvPr/>
        </p:nvSpPr>
        <p:spPr>
          <a:xfrm>
            <a:off x="569848" y="4499484"/>
            <a:ext cx="769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97442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4400" b="1" dirty="0">
                <a:ea typeface="맑은 고딕"/>
                <a:cs typeface="Times New Roman"/>
              </a:rPr>
              <a:t>D2-Net</a:t>
            </a:r>
            <a:endParaRPr lang="en-US" altLang="ko-KR" b="1" dirty="0">
              <a:latin typeface="Times New Roman"/>
              <a:ea typeface="맑은 고딕"/>
              <a:cs typeface="Times New Roman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7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1D4E5F-AA28-464D-9B80-562613452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728" y="2243628"/>
            <a:ext cx="2610272" cy="8509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A8308F-DE60-47FE-8EA6-AF7E6CEF5D41}"/>
              </a:ext>
            </a:extLst>
          </p:cNvPr>
          <p:cNvSpPr txBox="1"/>
          <p:nvPr/>
        </p:nvSpPr>
        <p:spPr>
          <a:xfrm>
            <a:off x="393064" y="1135633"/>
            <a:ext cx="700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</a:t>
            </a:r>
            <a:r>
              <a:rPr lang="en-US" altLang="ko-KR" sz="2800" b="1" dirty="0">
                <a:ea typeface="맑은 고딕"/>
                <a:cs typeface="Times New Roman"/>
              </a:rPr>
              <a:t>Joint Detection and Description Pipeline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F4B95-1E86-48AB-9308-425AD6D26765}"/>
              </a:ext>
            </a:extLst>
          </p:cNvPr>
          <p:cNvSpPr txBox="1"/>
          <p:nvPr/>
        </p:nvSpPr>
        <p:spPr>
          <a:xfrm>
            <a:off x="393064" y="1720408"/>
            <a:ext cx="769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Soft feature detection</a:t>
            </a:r>
            <a:endParaRPr lang="ko-KR" altLang="en-US" sz="24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1DF462C-0A0C-4B3B-93F4-B64446514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429" y="2432783"/>
            <a:ext cx="2264213" cy="5450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924C61-ED29-42D7-B78E-2ED647B3FB2A}"/>
              </a:ext>
            </a:extLst>
          </p:cNvPr>
          <p:cNvSpPr txBox="1"/>
          <p:nvPr/>
        </p:nvSpPr>
        <p:spPr>
          <a:xfrm>
            <a:off x="393064" y="3168591"/>
            <a:ext cx="769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Multiscale Detection</a:t>
            </a:r>
            <a:endParaRPr lang="ko-KR" altLang="en-US" sz="24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579DC0C-1D96-431F-847E-CF9B9A002C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429" y="3821044"/>
            <a:ext cx="2386139" cy="72688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1849044-0CCD-45A2-9A5C-8F80A16539D6}"/>
              </a:ext>
            </a:extLst>
          </p:cNvPr>
          <p:cNvSpPr txBox="1"/>
          <p:nvPr/>
        </p:nvSpPr>
        <p:spPr>
          <a:xfrm>
            <a:off x="508888" y="2182073"/>
            <a:ext cx="769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178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4400" b="1" dirty="0">
                <a:ea typeface="맑은 고딕"/>
                <a:cs typeface="Times New Roman"/>
              </a:rPr>
              <a:t>D2-Net</a:t>
            </a:r>
            <a:endParaRPr lang="en-US" altLang="ko-KR" b="1" dirty="0">
              <a:latin typeface="Times New Roman"/>
              <a:ea typeface="맑은 고딕"/>
              <a:cs typeface="Times New Roman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8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A83FA-5A82-40D1-9D61-A093E433200F}"/>
              </a:ext>
            </a:extLst>
          </p:cNvPr>
          <p:cNvSpPr txBox="1"/>
          <p:nvPr/>
        </p:nvSpPr>
        <p:spPr>
          <a:xfrm>
            <a:off x="393064" y="1079510"/>
            <a:ext cx="700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 Jointly optimizing detection and description 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C245E4-E18B-4A4E-8C52-504DF3315D61}"/>
              </a:ext>
            </a:extLst>
          </p:cNvPr>
          <p:cNvSpPr txBox="1"/>
          <p:nvPr/>
        </p:nvSpPr>
        <p:spPr>
          <a:xfrm>
            <a:off x="393064" y="1604762"/>
            <a:ext cx="769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Training loss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61A10E-294F-4891-8451-8FBDB44D865A}"/>
              </a:ext>
            </a:extLst>
          </p:cNvPr>
          <p:cNvSpPr txBox="1"/>
          <p:nvPr/>
        </p:nvSpPr>
        <p:spPr>
          <a:xfrm>
            <a:off x="551560" y="2130415"/>
            <a:ext cx="7690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Keypoint</a:t>
            </a:r>
            <a:r>
              <a:rPr lang="en-US" altLang="ko-KR" sz="2000" b="1" dirty="0"/>
              <a:t> detection: </a:t>
            </a:r>
            <a:r>
              <a:rPr lang="en-US" altLang="ko-KR" sz="2000" b="1" i="1" dirty="0"/>
              <a:t>repeatability</a:t>
            </a:r>
            <a:endParaRPr lang="ko-KR" altLang="en-US" sz="2000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79E18-DCAE-4910-A4B6-A3B7C4EB22DE}"/>
              </a:ext>
            </a:extLst>
          </p:cNvPr>
          <p:cNvSpPr txBox="1"/>
          <p:nvPr/>
        </p:nvSpPr>
        <p:spPr>
          <a:xfrm>
            <a:off x="551560" y="2746629"/>
            <a:ext cx="7690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Keypoint</a:t>
            </a:r>
            <a:r>
              <a:rPr lang="en-US" altLang="ko-KR" sz="2000" b="1" dirty="0"/>
              <a:t> descriptors: </a:t>
            </a:r>
            <a:r>
              <a:rPr lang="en-US" altLang="ko-KR" sz="2000" b="1" i="1" dirty="0"/>
              <a:t>distinctiveness</a:t>
            </a:r>
            <a:endParaRPr lang="ko-KR" alt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74039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3064" y="69850"/>
            <a:ext cx="11694795" cy="85471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4400" b="1" dirty="0">
                <a:ea typeface="맑은 고딕"/>
                <a:cs typeface="Times New Roman"/>
              </a:rPr>
              <a:t>D2-Net</a:t>
            </a:r>
            <a:endParaRPr lang="en-US" altLang="ko-KR" b="1" dirty="0">
              <a:latin typeface="Times New Roman"/>
              <a:ea typeface="맑은 고딕"/>
              <a:cs typeface="Times New Roman"/>
            </a:endParaRPr>
          </a:p>
        </p:txBody>
      </p:sp>
      <p:sp>
        <p:nvSpPr>
          <p:cNvPr id="12" name="슬라이드 번호 개체 틀 12"/>
          <p:cNvSpPr>
            <a:spLocks noGrp="1"/>
          </p:cNvSpPr>
          <p:nvPr>
            <p:ph type="sldNum" sz="quarter" idx="12"/>
          </p:nvPr>
        </p:nvSpPr>
        <p:spPr>
          <a:xfrm>
            <a:off x="9510214" y="6524625"/>
            <a:ext cx="2743200" cy="365125"/>
          </a:xfrm>
        </p:spPr>
        <p:txBody>
          <a:bodyPr/>
          <a:lstStyle/>
          <a:p>
            <a:fld id="{4D06AB59-F1B0-4ACC-B184-31409BD945B4}" type="slidenum">
              <a:rPr lang="ko-KR" altLang="en-US" smtClean="0">
                <a:latin typeface="Times New Roman" pitchFamily="18" charset="0"/>
                <a:cs typeface="Times New Roman" pitchFamily="18" charset="0"/>
              </a:rPr>
              <a:t>9</a:t>
            </a:fld>
            <a:endParaRPr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530C8-887B-4BB1-B7E4-3B3069267F30}"/>
              </a:ext>
            </a:extLst>
          </p:cNvPr>
          <p:cNvSpPr txBox="1"/>
          <p:nvPr/>
        </p:nvSpPr>
        <p:spPr>
          <a:xfrm>
            <a:off x="393064" y="1079510"/>
            <a:ext cx="700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 Jointly optimizing detection and description 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7A310F-65B5-43ED-98CD-51800380537E}"/>
              </a:ext>
            </a:extLst>
          </p:cNvPr>
          <p:cNvSpPr txBox="1"/>
          <p:nvPr/>
        </p:nvSpPr>
        <p:spPr>
          <a:xfrm>
            <a:off x="393064" y="1604762"/>
            <a:ext cx="769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Triplet loss</a:t>
            </a:r>
            <a:endParaRPr lang="ko-KR" altLang="en-US" sz="24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185B06C-09FD-4BFE-A804-5D662B088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63" y="2282932"/>
            <a:ext cx="5862998" cy="15872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4FFFB69-19B8-4F2D-A912-3FC240B86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89" y="4195271"/>
            <a:ext cx="5787456" cy="4616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4F7388-27FC-4C6D-B5DE-46A9FF2C5411}"/>
              </a:ext>
            </a:extLst>
          </p:cNvPr>
          <p:cNvSpPr txBox="1"/>
          <p:nvPr/>
        </p:nvSpPr>
        <p:spPr>
          <a:xfrm>
            <a:off x="782189" y="4718608"/>
            <a:ext cx="7690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Mining strategy: Easy, semi-Hard, Hard</a:t>
            </a:r>
            <a:endParaRPr lang="ko-KR" altLang="en-US" sz="20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D5B567D-5BA0-444E-8177-82D96E098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820" y="1757680"/>
            <a:ext cx="4241991" cy="368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17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07D696037194B48B7B23BF622D7652D" ma:contentTypeVersion="4" ma:contentTypeDescription="새 문서를 만듭니다." ma:contentTypeScope="" ma:versionID="746c33617835c1e9cc25cc6723456c0c">
  <xsd:schema xmlns:xsd="http://www.w3.org/2001/XMLSchema" xmlns:xs="http://www.w3.org/2001/XMLSchema" xmlns:p="http://schemas.microsoft.com/office/2006/metadata/properties" xmlns:ns3="928a32df-66f8-4915-9214-fb107b327f7e" targetNamespace="http://schemas.microsoft.com/office/2006/metadata/properties" ma:root="true" ma:fieldsID="68a54ca8d7ac03a535da733a5385b979" ns3:_="">
    <xsd:import namespace="928a32df-66f8-4915-9214-fb107b327f7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8a32df-66f8-4915-9214-fb107b327f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FA46B4-F1B1-4621-9C44-7987745EBA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ABCC41-8B9B-4C0F-92DE-0F7A6E3AC69D}">
  <ds:schemaRefs>
    <ds:schemaRef ds:uri="http://schemas.microsoft.com/office/infopath/2007/PartnerControls"/>
    <ds:schemaRef ds:uri="http://schemas.microsoft.com/office/2006/documentManagement/types"/>
    <ds:schemaRef ds:uri="928a32df-66f8-4915-9214-fb107b327f7e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D6A1C75-69C6-43E8-9E3F-2529D3A8FE50}">
  <ds:schemaRefs>
    <ds:schemaRef ds:uri="928a32df-66f8-4915-9214-fb107b327f7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2592</TotalTime>
  <Words>930</Words>
  <Application>Microsoft Office PowerPoint</Application>
  <PresentationFormat>와이드스크린</PresentationFormat>
  <Paragraphs>126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Cambria Math</vt:lpstr>
      <vt:lpstr>Times New Roman</vt:lpstr>
      <vt:lpstr>Office 테마</vt:lpstr>
      <vt:lpstr>PowerPoint 프레젠테이션</vt:lpstr>
      <vt:lpstr>D2-Net</vt:lpstr>
      <vt:lpstr>D2-Net</vt:lpstr>
      <vt:lpstr>D2-Net</vt:lpstr>
      <vt:lpstr>D2-Net</vt:lpstr>
      <vt:lpstr>D2-Net</vt:lpstr>
      <vt:lpstr>D2-Net</vt:lpstr>
      <vt:lpstr>D2-Net</vt:lpstr>
      <vt:lpstr>D2-Net</vt:lpstr>
      <vt:lpstr>D2-Net</vt:lpstr>
      <vt:lpstr>D2-Net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권형준</cp:lastModifiedBy>
  <cp:revision>2</cp:revision>
  <cp:lastPrinted>2020-11-17T06:57:15Z</cp:lastPrinted>
  <dcterms:created xsi:type="dcterms:W3CDTF">1601-01-01T00:00:00Z</dcterms:created>
  <dcterms:modified xsi:type="dcterms:W3CDTF">2020-11-17T07:02:17Z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0x010100307D696037194B48B7B23BF622D7652D</vt:lpwstr>
  </property>
</Properties>
</file>