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2"/>
  </p:notesMasterIdLst>
  <p:handoutMasterIdLst>
    <p:handoutMasterId r:id="rId13"/>
  </p:handoutMasterIdLst>
  <p:sldIdLst>
    <p:sldId id="292" r:id="rId5"/>
    <p:sldId id="304" r:id="rId6"/>
    <p:sldId id="372" r:id="rId7"/>
    <p:sldId id="366" r:id="rId8"/>
    <p:sldId id="378" r:id="rId9"/>
    <p:sldId id="376" r:id="rId10"/>
    <p:sldId id="377" r:id="rId11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6ABB5-10CC-44A2-9D0B-DC8904027765}" v="498" dt="2020-11-03T07:17:30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33" autoAdjust="0"/>
  </p:normalViewPr>
  <p:slideViewPr>
    <p:cSldViewPr snapToGrid="0">
      <p:cViewPr varScale="1">
        <p:scale>
          <a:sx n="61" d="100"/>
          <a:sy n="61" d="100"/>
        </p:scale>
        <p:origin x="773" y="38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형준" userId="S::kwonjunn01@o365.yonsei.ac.kr::298bb6b4-c36b-41f7-8309-9684c3858ae6" providerId="AD" clId="Web-{B0248A33-9EDD-2825-7F54-7860C658316C}"/>
    <pc:docChg chg="modSld">
      <pc:chgData name="권형준" userId="S::kwonjunn01@o365.yonsei.ac.kr::298bb6b4-c36b-41f7-8309-9684c3858ae6" providerId="AD" clId="Web-{B0248A33-9EDD-2825-7F54-7860C658316C}" dt="2020-09-24T06:43:00.892" v="0" actId="1076"/>
      <pc:docMkLst>
        <pc:docMk/>
      </pc:docMkLst>
      <pc:sldChg chg="modSp">
        <pc:chgData name="권형준" userId="S::kwonjunn01@o365.yonsei.ac.kr::298bb6b4-c36b-41f7-8309-9684c3858ae6" providerId="AD" clId="Web-{B0248A33-9EDD-2825-7F54-7860C658316C}" dt="2020-09-24T06:43:00.892" v="0" actId="1076"/>
        <pc:sldMkLst>
          <pc:docMk/>
          <pc:sldMk cId="4011023615" sldId="369"/>
        </pc:sldMkLst>
        <pc:spChg chg="mod">
          <ac:chgData name="권형준" userId="S::kwonjunn01@o365.yonsei.ac.kr::298bb6b4-c36b-41f7-8309-9684c3858ae6" providerId="AD" clId="Web-{B0248A33-9EDD-2825-7F54-7860C658316C}" dt="2020-09-24T06:43:00.892" v="0" actId="1076"/>
          <ac:spMkLst>
            <pc:docMk/>
            <pc:sldMk cId="4011023615" sldId="369"/>
            <ac:spMk id="16" creationId="{71A7B948-C0F0-4236-8894-2665BCE87C4A}"/>
          </ac:spMkLst>
        </pc:spChg>
      </pc:sldChg>
    </pc:docChg>
  </pc:docChgLst>
  <pc:docChgLst>
    <pc:chgData name="형준" userId="298bb6b4-c36b-41f7-8309-9684c3858ae6" providerId="ADAL" clId="{463E6CB7-8392-4420-86DE-775B548FCB34}"/>
    <pc:docChg chg="undo redo custSel addSld delSld modSld">
      <pc:chgData name="형준" userId="298bb6b4-c36b-41f7-8309-9684c3858ae6" providerId="ADAL" clId="{463E6CB7-8392-4420-86DE-775B548FCB34}" dt="2020-10-10T14:53:20.752" v="2911" actId="1076"/>
      <pc:docMkLst>
        <pc:docMk/>
      </pc:docMkLst>
      <pc:sldChg chg="delSp modSp mod">
        <pc:chgData name="형준" userId="298bb6b4-c36b-41f7-8309-9684c3858ae6" providerId="ADAL" clId="{463E6CB7-8392-4420-86DE-775B548FCB34}" dt="2020-10-10T06:45:27.256" v="12"/>
        <pc:sldMkLst>
          <pc:docMk/>
          <pc:sldMk cId="734426292" sldId="292"/>
        </pc:sldMkLst>
        <pc:spChg chg="mod">
          <ac:chgData name="형준" userId="298bb6b4-c36b-41f7-8309-9684c3858ae6" providerId="ADAL" clId="{463E6CB7-8392-4420-86DE-775B548FCB34}" dt="2020-10-10T06:45:19.207" v="3" actId="1076"/>
          <ac:spMkLst>
            <pc:docMk/>
            <pc:sldMk cId="734426292" sldId="292"/>
            <ac:spMk id="2" creationId="{00000000-0000-0000-0000-000000000000}"/>
          </ac:spMkLst>
        </pc:spChg>
        <pc:spChg chg="mod">
          <ac:chgData name="형준" userId="298bb6b4-c36b-41f7-8309-9684c3858ae6" providerId="ADAL" clId="{463E6CB7-8392-4420-86DE-775B548FCB34}" dt="2020-10-10T06:45:19.704" v="4" actId="1076"/>
          <ac:spMkLst>
            <pc:docMk/>
            <pc:sldMk cId="734426292" sldId="292"/>
            <ac:spMk id="4" creationId="{00000000-0000-0000-0000-000000000000}"/>
          </ac:spMkLst>
        </pc:spChg>
        <pc:spChg chg="del mod">
          <ac:chgData name="형준" userId="298bb6b4-c36b-41f7-8309-9684c3858ae6" providerId="ADAL" clId="{463E6CB7-8392-4420-86DE-775B548FCB34}" dt="2020-10-10T06:45:27.256" v="12"/>
          <ac:spMkLst>
            <pc:docMk/>
            <pc:sldMk cId="734426292" sldId="292"/>
            <ac:spMk id="5" creationId="{00000000-0000-0000-0000-000000000000}"/>
          </ac:spMkLst>
        </pc:spChg>
      </pc:sldChg>
      <pc:sldChg chg="modSp mod">
        <pc:chgData name="형준" userId="298bb6b4-c36b-41f7-8309-9684c3858ae6" providerId="ADAL" clId="{463E6CB7-8392-4420-86DE-775B548FCB34}" dt="2020-10-10T06:46:18.774" v="49" actId="20577"/>
        <pc:sldMkLst>
          <pc:docMk/>
          <pc:sldMk cId="2505672587" sldId="304"/>
        </pc:sldMkLst>
        <pc:spChg chg="mod">
          <ac:chgData name="형준" userId="298bb6b4-c36b-41f7-8309-9684c3858ae6" providerId="ADAL" clId="{463E6CB7-8392-4420-86DE-775B548FCB34}" dt="2020-10-10T06:46:18.774" v="49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modSp del mod">
        <pc:chgData name="형준" userId="298bb6b4-c36b-41f7-8309-9684c3858ae6" providerId="ADAL" clId="{463E6CB7-8392-4420-86DE-775B548FCB34}" dt="2020-10-10T07:14:10.177" v="604" actId="47"/>
        <pc:sldMkLst>
          <pc:docMk/>
          <pc:sldMk cId="3789356857" sldId="321"/>
        </pc:sldMkLst>
        <pc:spChg chg="mod">
          <ac:chgData name="형준" userId="298bb6b4-c36b-41f7-8309-9684c3858ae6" providerId="ADAL" clId="{463E6CB7-8392-4420-86DE-775B548FCB34}" dt="2020-10-10T07:14:08.471" v="603"/>
          <ac:spMkLst>
            <pc:docMk/>
            <pc:sldMk cId="3789356857" sldId="321"/>
            <ac:spMk id="9" creationId="{00000000-0000-0000-0000-000000000000}"/>
          </ac:spMkLst>
        </pc:spChg>
      </pc:sldChg>
      <pc:sldChg chg="delSp modSp mod">
        <pc:chgData name="형준" userId="298bb6b4-c36b-41f7-8309-9684c3858ae6" providerId="ADAL" clId="{463E6CB7-8392-4420-86DE-775B548FCB34}" dt="2020-10-10T07:13:50.349" v="595" actId="20577"/>
        <pc:sldMkLst>
          <pc:docMk/>
          <pc:sldMk cId="301953578" sldId="366"/>
        </pc:sldMkLst>
        <pc:spChg chg="mod">
          <ac:chgData name="형준" userId="298bb6b4-c36b-41f7-8309-9684c3858ae6" providerId="ADAL" clId="{463E6CB7-8392-4420-86DE-775B548FCB34}" dt="2020-10-10T06:51:52.660" v="51" actId="6549"/>
          <ac:spMkLst>
            <pc:docMk/>
            <pc:sldMk cId="301953578" sldId="366"/>
            <ac:spMk id="6" creationId="{4E4C4A4F-8087-4414-98B4-7D4A097A6163}"/>
          </ac:spMkLst>
        </pc:spChg>
        <pc:spChg chg="mod">
          <ac:chgData name="형준" userId="298bb6b4-c36b-41f7-8309-9684c3858ae6" providerId="ADAL" clId="{463E6CB7-8392-4420-86DE-775B548FCB34}" dt="2020-10-10T07:13:50.349" v="595" actId="20577"/>
          <ac:spMkLst>
            <pc:docMk/>
            <pc:sldMk cId="301953578" sldId="366"/>
            <ac:spMk id="9" creationId="{00000000-0000-0000-0000-000000000000}"/>
          </ac:spMkLst>
        </pc:spChg>
        <pc:spChg chg="del">
          <ac:chgData name="형준" userId="298bb6b4-c36b-41f7-8309-9684c3858ae6" providerId="ADAL" clId="{463E6CB7-8392-4420-86DE-775B548FCB34}" dt="2020-10-10T06:51:51.255" v="50" actId="478"/>
          <ac:spMkLst>
            <pc:docMk/>
            <pc:sldMk cId="301953578" sldId="366"/>
            <ac:spMk id="19" creationId="{64CA8796-C2B6-4FBD-A7D7-0E15461FC2DE}"/>
          </ac:spMkLst>
        </pc:spChg>
      </pc:sldChg>
      <pc:sldChg chg="del">
        <pc:chgData name="형준" userId="298bb6b4-c36b-41f7-8309-9684c3858ae6" providerId="ADAL" clId="{463E6CB7-8392-4420-86DE-775B548FCB34}" dt="2020-10-10T07:14:16.430" v="612" actId="47"/>
        <pc:sldMkLst>
          <pc:docMk/>
          <pc:sldMk cId="262410727" sldId="367"/>
        </pc:sldMkLst>
      </pc:sldChg>
      <pc:sldChg chg="del">
        <pc:chgData name="형준" userId="298bb6b4-c36b-41f7-8309-9684c3858ae6" providerId="ADAL" clId="{463E6CB7-8392-4420-86DE-775B548FCB34}" dt="2020-10-10T07:14:11.261" v="605" actId="47"/>
        <pc:sldMkLst>
          <pc:docMk/>
          <pc:sldMk cId="2081236469" sldId="368"/>
        </pc:sldMkLst>
      </pc:sldChg>
      <pc:sldChg chg="del">
        <pc:chgData name="형준" userId="298bb6b4-c36b-41f7-8309-9684c3858ae6" providerId="ADAL" clId="{463E6CB7-8392-4420-86DE-775B548FCB34}" dt="2020-10-10T07:14:12.284" v="606" actId="47"/>
        <pc:sldMkLst>
          <pc:docMk/>
          <pc:sldMk cId="4011023615" sldId="369"/>
        </pc:sldMkLst>
      </pc:sldChg>
      <pc:sldChg chg="del">
        <pc:chgData name="형준" userId="298bb6b4-c36b-41f7-8309-9684c3858ae6" providerId="ADAL" clId="{463E6CB7-8392-4420-86DE-775B548FCB34}" dt="2020-10-10T07:14:13.087" v="607" actId="47"/>
        <pc:sldMkLst>
          <pc:docMk/>
          <pc:sldMk cId="1992226229" sldId="370"/>
        </pc:sldMkLst>
      </pc:sldChg>
      <pc:sldChg chg="del">
        <pc:chgData name="형준" userId="298bb6b4-c36b-41f7-8309-9684c3858ae6" providerId="ADAL" clId="{463E6CB7-8392-4420-86DE-775B548FCB34}" dt="2020-10-10T07:14:17.109" v="613" actId="47"/>
        <pc:sldMkLst>
          <pc:docMk/>
          <pc:sldMk cId="89105928" sldId="371"/>
        </pc:sldMkLst>
      </pc:sldChg>
      <pc:sldChg chg="del">
        <pc:chgData name="형준" userId="298bb6b4-c36b-41f7-8309-9684c3858ae6" providerId="ADAL" clId="{463E6CB7-8392-4420-86DE-775B548FCB34}" dt="2020-10-10T07:14:13.571" v="608" actId="47"/>
        <pc:sldMkLst>
          <pc:docMk/>
          <pc:sldMk cId="345843464" sldId="373"/>
        </pc:sldMkLst>
      </pc:sldChg>
      <pc:sldChg chg="del">
        <pc:chgData name="형준" userId="298bb6b4-c36b-41f7-8309-9684c3858ae6" providerId="ADAL" clId="{463E6CB7-8392-4420-86DE-775B548FCB34}" dt="2020-10-10T07:14:14.686" v="609" actId="47"/>
        <pc:sldMkLst>
          <pc:docMk/>
          <pc:sldMk cId="3699947453" sldId="374"/>
        </pc:sldMkLst>
      </pc:sldChg>
      <pc:sldChg chg="del">
        <pc:chgData name="형준" userId="298bb6b4-c36b-41f7-8309-9684c3858ae6" providerId="ADAL" clId="{463E6CB7-8392-4420-86DE-775B548FCB34}" dt="2020-10-10T07:14:15.141" v="610" actId="47"/>
        <pc:sldMkLst>
          <pc:docMk/>
          <pc:sldMk cId="2388873766" sldId="375"/>
        </pc:sldMkLst>
      </pc:sldChg>
      <pc:sldChg chg="addSp delSp modSp mod modNotesTx">
        <pc:chgData name="형준" userId="298bb6b4-c36b-41f7-8309-9684c3858ae6" providerId="ADAL" clId="{463E6CB7-8392-4420-86DE-775B548FCB34}" dt="2020-10-10T08:12:10.711" v="1163" actId="21"/>
        <pc:sldMkLst>
          <pc:docMk/>
          <pc:sldMk cId="1294789916" sldId="376"/>
        </pc:sldMkLst>
        <pc:spChg chg="add del mod">
          <ac:chgData name="형준" userId="298bb6b4-c36b-41f7-8309-9684c3858ae6" providerId="ADAL" clId="{463E6CB7-8392-4420-86DE-775B548FCB34}" dt="2020-10-10T07:14:55.744" v="650"/>
          <ac:spMkLst>
            <pc:docMk/>
            <pc:sldMk cId="1294789916" sldId="376"/>
            <ac:spMk id="4" creationId="{7E9FD9C5-572F-42A7-9AD1-DCD2C7E0F440}"/>
          </ac:spMkLst>
        </pc:spChg>
        <pc:spChg chg="add mod">
          <ac:chgData name="형준" userId="298bb6b4-c36b-41f7-8309-9684c3858ae6" providerId="ADAL" clId="{463E6CB7-8392-4420-86DE-775B548FCB34}" dt="2020-10-10T07:18:56.517" v="757" actId="20577"/>
          <ac:spMkLst>
            <pc:docMk/>
            <pc:sldMk cId="1294789916" sldId="376"/>
            <ac:spMk id="5" creationId="{A22780F3-634B-413D-9690-CB1DDA626D00}"/>
          </ac:spMkLst>
        </pc:spChg>
        <pc:spChg chg="mod">
          <ac:chgData name="형준" userId="298bb6b4-c36b-41f7-8309-9684c3858ae6" providerId="ADAL" clId="{463E6CB7-8392-4420-86DE-775B548FCB34}" dt="2020-10-10T07:14:02.026" v="601"/>
          <ac:spMkLst>
            <pc:docMk/>
            <pc:sldMk cId="1294789916" sldId="376"/>
            <ac:spMk id="9" creationId="{00000000-0000-0000-0000-000000000000}"/>
          </ac:spMkLst>
        </pc:spChg>
        <pc:spChg chg="add mod">
          <ac:chgData name="형준" userId="298bb6b4-c36b-41f7-8309-9684c3858ae6" providerId="ADAL" clId="{463E6CB7-8392-4420-86DE-775B548FCB34}" dt="2020-10-10T07:20:06.759" v="811" actId="14100"/>
          <ac:spMkLst>
            <pc:docMk/>
            <pc:sldMk cId="1294789916" sldId="376"/>
            <ac:spMk id="14" creationId="{9A980986-00C0-4D5B-9290-B698BD1E5C0C}"/>
          </ac:spMkLst>
        </pc:spChg>
        <pc:spChg chg="add mod">
          <ac:chgData name="형준" userId="298bb6b4-c36b-41f7-8309-9684c3858ae6" providerId="ADAL" clId="{463E6CB7-8392-4420-86DE-775B548FCB34}" dt="2020-10-10T07:21:18.054" v="881" actId="20577"/>
          <ac:spMkLst>
            <pc:docMk/>
            <pc:sldMk cId="1294789916" sldId="376"/>
            <ac:spMk id="16" creationId="{C490D8E4-C1A7-471A-8F44-56CC00765FDC}"/>
          </ac:spMkLst>
        </pc:spChg>
        <pc:spChg chg="add del">
          <ac:chgData name="형준" userId="298bb6b4-c36b-41f7-8309-9684c3858ae6" providerId="ADAL" clId="{463E6CB7-8392-4420-86DE-775B548FCB34}" dt="2020-10-10T07:21:46.791" v="887" actId="22"/>
          <ac:spMkLst>
            <pc:docMk/>
            <pc:sldMk cId="1294789916" sldId="376"/>
            <ac:spMk id="18" creationId="{4E538C96-560B-4704-89E2-25EA890D147A}"/>
          </ac:spMkLst>
        </pc:spChg>
        <pc:spChg chg="add del">
          <ac:chgData name="형준" userId="298bb6b4-c36b-41f7-8309-9684c3858ae6" providerId="ADAL" clId="{463E6CB7-8392-4420-86DE-775B548FCB34}" dt="2020-10-10T07:21:47.979" v="889" actId="22"/>
          <ac:spMkLst>
            <pc:docMk/>
            <pc:sldMk cId="1294789916" sldId="376"/>
            <ac:spMk id="20" creationId="{8B34E029-A7B4-4A26-953E-55A5C0D98F54}"/>
          </ac:spMkLst>
        </pc:spChg>
        <pc:spChg chg="add del mod">
          <ac:chgData name="형준" userId="298bb6b4-c36b-41f7-8309-9684c3858ae6" providerId="ADAL" clId="{463E6CB7-8392-4420-86DE-775B548FCB34}" dt="2020-10-10T07:21:58.493" v="894" actId="478"/>
          <ac:spMkLst>
            <pc:docMk/>
            <pc:sldMk cId="1294789916" sldId="376"/>
            <ac:spMk id="22" creationId="{F15A646B-BA78-4433-8882-E5D80DF7FA38}"/>
          </ac:spMkLst>
        </pc:spChg>
        <pc:spChg chg="add mod">
          <ac:chgData name="형준" userId="298bb6b4-c36b-41f7-8309-9684c3858ae6" providerId="ADAL" clId="{463E6CB7-8392-4420-86DE-775B548FCB34}" dt="2020-10-10T08:10:24.377" v="1147" actId="1076"/>
          <ac:spMkLst>
            <pc:docMk/>
            <pc:sldMk cId="1294789916" sldId="376"/>
            <ac:spMk id="28" creationId="{119A66BD-6E6F-4E89-B8AD-E5CD25D788E1}"/>
          </ac:spMkLst>
        </pc:spChg>
        <pc:spChg chg="add del mod">
          <ac:chgData name="형준" userId="298bb6b4-c36b-41f7-8309-9684c3858ae6" providerId="ADAL" clId="{463E6CB7-8392-4420-86DE-775B548FCB34}" dt="2020-10-10T08:12:10.711" v="1163" actId="21"/>
          <ac:spMkLst>
            <pc:docMk/>
            <pc:sldMk cId="1294789916" sldId="376"/>
            <ac:spMk id="30" creationId="{917779D9-728D-4238-8EC8-C937FD0BAA5E}"/>
          </ac:spMkLst>
        </pc:spChg>
        <pc:picChg chg="del">
          <ac:chgData name="형준" userId="298bb6b4-c36b-41f7-8309-9684c3858ae6" providerId="ADAL" clId="{463E6CB7-8392-4420-86DE-775B548FCB34}" dt="2020-10-10T07:14:19.150" v="615" actId="478"/>
          <ac:picMkLst>
            <pc:docMk/>
            <pc:sldMk cId="1294789916" sldId="376"/>
            <ac:picMk id="2" creationId="{8E97ABB1-CC21-4F4C-9181-6F2498E59CC2}"/>
          </ac:picMkLst>
        </pc:picChg>
        <pc:picChg chg="del">
          <ac:chgData name="형준" userId="298bb6b4-c36b-41f7-8309-9684c3858ae6" providerId="ADAL" clId="{463E6CB7-8392-4420-86DE-775B548FCB34}" dt="2020-10-10T07:14:18.381" v="614" actId="478"/>
          <ac:picMkLst>
            <pc:docMk/>
            <pc:sldMk cId="1294789916" sldId="376"/>
            <ac:picMk id="3" creationId="{F7D7E372-16C3-43E0-9FE6-C6CC19BCE5CF}"/>
          </ac:picMkLst>
        </pc:picChg>
        <pc:picChg chg="add mod">
          <ac:chgData name="형준" userId="298bb6b4-c36b-41f7-8309-9684c3858ae6" providerId="ADAL" clId="{463E6CB7-8392-4420-86DE-775B548FCB34}" dt="2020-10-10T08:10:28.285" v="1149" actId="1076"/>
          <ac:picMkLst>
            <pc:docMk/>
            <pc:sldMk cId="1294789916" sldId="376"/>
            <ac:picMk id="24" creationId="{2368097F-5155-4D83-8C02-CA0DCED2A6D4}"/>
          </ac:picMkLst>
        </pc:picChg>
        <pc:picChg chg="add mod">
          <ac:chgData name="형준" userId="298bb6b4-c36b-41f7-8309-9684c3858ae6" providerId="ADAL" clId="{463E6CB7-8392-4420-86DE-775B548FCB34}" dt="2020-10-10T08:10:25.628" v="1148" actId="1076"/>
          <ac:picMkLst>
            <pc:docMk/>
            <pc:sldMk cId="1294789916" sldId="376"/>
            <ac:picMk id="26" creationId="{83A99ED1-21E4-477C-8977-F654A8ED7B4C}"/>
          </ac:picMkLst>
        </pc:picChg>
        <pc:cxnChg chg="add mod">
          <ac:chgData name="형준" userId="298bb6b4-c36b-41f7-8309-9684c3858ae6" providerId="ADAL" clId="{463E6CB7-8392-4420-86DE-775B548FCB34}" dt="2020-10-10T07:19:13.496" v="759" actId="13822"/>
          <ac:cxnSpMkLst>
            <pc:docMk/>
            <pc:sldMk cId="1294789916" sldId="376"/>
            <ac:cxnSpMk id="8" creationId="{F8E6FA66-09C4-4D8E-AF74-415DC9737EB3}"/>
          </ac:cxnSpMkLst>
        </pc:cxnChg>
        <pc:cxnChg chg="add mod">
          <ac:chgData name="형준" userId="298bb6b4-c36b-41f7-8309-9684c3858ae6" providerId="ADAL" clId="{463E6CB7-8392-4420-86DE-775B548FCB34}" dt="2020-10-10T07:19:29.647" v="763" actId="1036"/>
          <ac:cxnSpMkLst>
            <pc:docMk/>
            <pc:sldMk cId="1294789916" sldId="376"/>
            <ac:cxnSpMk id="11" creationId="{936147E9-8628-44AB-BFCA-C6A0A925B7F9}"/>
          </ac:cxnSpMkLst>
        </pc:cxnChg>
      </pc:sldChg>
      <pc:sldChg chg="del">
        <pc:chgData name="형준" userId="298bb6b4-c36b-41f7-8309-9684c3858ae6" providerId="ADAL" clId="{463E6CB7-8392-4420-86DE-775B548FCB34}" dt="2020-10-10T07:14:15.734" v="611" actId="47"/>
        <pc:sldMkLst>
          <pc:docMk/>
          <pc:sldMk cId="781629869" sldId="377"/>
        </pc:sldMkLst>
      </pc:sldChg>
      <pc:sldChg chg="addSp delSp modSp add mod">
        <pc:chgData name="형준" userId="298bb6b4-c36b-41f7-8309-9684c3858ae6" providerId="ADAL" clId="{463E6CB7-8392-4420-86DE-775B548FCB34}" dt="2020-10-10T07:13:59.898" v="600"/>
        <pc:sldMkLst>
          <pc:docMk/>
          <pc:sldMk cId="1824260921" sldId="378"/>
        </pc:sldMkLst>
        <pc:spChg chg="add mod">
          <ac:chgData name="형준" userId="298bb6b4-c36b-41f7-8309-9684c3858ae6" providerId="ADAL" clId="{463E6CB7-8392-4420-86DE-775B548FCB34}" dt="2020-10-10T07:04:59.156" v="378" actId="113"/>
          <ac:spMkLst>
            <pc:docMk/>
            <pc:sldMk cId="1824260921" sldId="378"/>
            <ac:spMk id="2" creationId="{57E0BA5D-9C0B-46C9-9C86-A33CA7C6291C}"/>
          </ac:spMkLst>
        </pc:spChg>
        <pc:spChg chg="add mod">
          <ac:chgData name="형준" userId="298bb6b4-c36b-41f7-8309-9684c3858ae6" providerId="ADAL" clId="{463E6CB7-8392-4420-86DE-775B548FCB34}" dt="2020-10-10T07:13:28.820" v="578" actId="1076"/>
          <ac:spMkLst>
            <pc:docMk/>
            <pc:sldMk cId="1824260921" sldId="378"/>
            <ac:spMk id="3" creationId="{E80EB3AC-6D87-4D13-9D63-45D9D74C4A0C}"/>
          </ac:spMkLst>
        </pc:spChg>
        <pc:spChg chg="mod">
          <ac:chgData name="형준" userId="298bb6b4-c36b-41f7-8309-9684c3858ae6" providerId="ADAL" clId="{463E6CB7-8392-4420-86DE-775B548FCB34}" dt="2020-10-10T07:00:30.885" v="74" actId="20577"/>
          <ac:spMkLst>
            <pc:docMk/>
            <pc:sldMk cId="1824260921" sldId="378"/>
            <ac:spMk id="4" creationId="{7E9FD9C5-572F-42A7-9AD1-DCD2C7E0F440}"/>
          </ac:spMkLst>
        </pc:spChg>
        <pc:spChg chg="del mod">
          <ac:chgData name="형준" userId="298bb6b4-c36b-41f7-8309-9684c3858ae6" providerId="ADAL" clId="{463E6CB7-8392-4420-86DE-775B548FCB34}" dt="2020-10-10T07:00:26.062" v="57" actId="478"/>
          <ac:spMkLst>
            <pc:docMk/>
            <pc:sldMk cId="1824260921" sldId="378"/>
            <ac:spMk id="5" creationId="{55AE3BF4-513F-4BE8-BBCB-4418C49F3741}"/>
          </ac:spMkLst>
        </pc:spChg>
        <pc:spChg chg="mod">
          <ac:chgData name="형준" userId="298bb6b4-c36b-41f7-8309-9684c3858ae6" providerId="ADAL" clId="{463E6CB7-8392-4420-86DE-775B548FCB34}" dt="2020-10-10T07:11:33.120" v="506" actId="403"/>
          <ac:spMkLst>
            <pc:docMk/>
            <pc:sldMk cId="1824260921" sldId="378"/>
            <ac:spMk id="6" creationId="{4E4C4A4F-8087-4414-98B4-7D4A097A6163}"/>
          </ac:spMkLst>
        </pc:spChg>
        <pc:spChg chg="mod">
          <ac:chgData name="형준" userId="298bb6b4-c36b-41f7-8309-9684c3858ae6" providerId="ADAL" clId="{463E6CB7-8392-4420-86DE-775B548FCB34}" dt="2020-10-10T07:13:59.898" v="600"/>
          <ac:spMkLst>
            <pc:docMk/>
            <pc:sldMk cId="1824260921" sldId="378"/>
            <ac:spMk id="9" creationId="{00000000-0000-0000-0000-000000000000}"/>
          </ac:spMkLst>
        </pc:spChg>
        <pc:spChg chg="add mod">
          <ac:chgData name="형준" userId="298bb6b4-c36b-41f7-8309-9684c3858ae6" providerId="ADAL" clId="{463E6CB7-8392-4420-86DE-775B548FCB34}" dt="2020-10-10T07:13:10.631" v="577" actId="113"/>
          <ac:spMkLst>
            <pc:docMk/>
            <pc:sldMk cId="1824260921" sldId="378"/>
            <ac:spMk id="13" creationId="{8FFB080E-1133-420F-B38D-6AE71D9DB317}"/>
          </ac:spMkLst>
        </pc:spChg>
        <pc:spChg chg="add del">
          <ac:chgData name="형준" userId="298bb6b4-c36b-41f7-8309-9684c3858ae6" providerId="ADAL" clId="{463E6CB7-8392-4420-86DE-775B548FCB34}" dt="2020-10-10T07:13:54.833" v="597" actId="22"/>
          <ac:spMkLst>
            <pc:docMk/>
            <pc:sldMk cId="1824260921" sldId="378"/>
            <ac:spMk id="14" creationId="{6142E3EE-C8F7-46AA-854D-8781CC5C3A1B}"/>
          </ac:spMkLst>
        </pc:spChg>
        <pc:spChg chg="add del">
          <ac:chgData name="형준" userId="298bb6b4-c36b-41f7-8309-9684c3858ae6" providerId="ADAL" clId="{463E6CB7-8392-4420-86DE-775B548FCB34}" dt="2020-10-10T07:13:56.473" v="599" actId="22"/>
          <ac:spMkLst>
            <pc:docMk/>
            <pc:sldMk cId="1824260921" sldId="378"/>
            <ac:spMk id="20" creationId="{38F5A68A-DDA0-4A54-B560-9695B6EB3C3F}"/>
          </ac:spMkLst>
        </pc:spChg>
        <pc:picChg chg="add mod">
          <ac:chgData name="형준" userId="298bb6b4-c36b-41f7-8309-9684c3858ae6" providerId="ADAL" clId="{463E6CB7-8392-4420-86DE-775B548FCB34}" dt="2020-10-10T07:12:06.095" v="514" actId="1076"/>
          <ac:picMkLst>
            <pc:docMk/>
            <pc:sldMk cId="1824260921" sldId="378"/>
            <ac:picMk id="8" creationId="{F3C40BEE-2383-4991-9268-ECC6B55C9DA1}"/>
          </ac:picMkLst>
        </pc:picChg>
        <pc:picChg chg="del">
          <ac:chgData name="형준" userId="298bb6b4-c36b-41f7-8309-9684c3858ae6" providerId="ADAL" clId="{463E6CB7-8392-4420-86DE-775B548FCB34}" dt="2020-10-10T07:00:23.702" v="53" actId="478"/>
          <ac:picMkLst>
            <pc:docMk/>
            <pc:sldMk cId="1824260921" sldId="378"/>
            <ac:picMk id="15" creationId="{DDFEAC74-3F4D-4497-93EE-1024075E6C0A}"/>
          </ac:picMkLst>
        </pc:picChg>
        <pc:picChg chg="del">
          <ac:chgData name="형준" userId="298bb6b4-c36b-41f7-8309-9684c3858ae6" providerId="ADAL" clId="{463E6CB7-8392-4420-86DE-775B548FCB34}" dt="2020-10-10T07:00:23.996" v="54" actId="478"/>
          <ac:picMkLst>
            <pc:docMk/>
            <pc:sldMk cId="1824260921" sldId="378"/>
            <ac:picMk id="17" creationId="{1C5D4C84-C14C-4684-BDA8-0DCF7F9F8DD5}"/>
          </ac:picMkLst>
        </pc:picChg>
      </pc:sldChg>
      <pc:sldChg chg="add del">
        <pc:chgData name="형준" userId="298bb6b4-c36b-41f7-8309-9684c3858ae6" providerId="ADAL" clId="{463E6CB7-8392-4420-86DE-775B548FCB34}" dt="2020-10-10T07:14:31.873" v="636"/>
        <pc:sldMkLst>
          <pc:docMk/>
          <pc:sldMk cId="552868421" sldId="379"/>
        </pc:sldMkLst>
      </pc:sldChg>
      <pc:sldChg chg="addSp delSp modSp add mod modNotesTx">
        <pc:chgData name="형준" userId="298bb6b4-c36b-41f7-8309-9684c3858ae6" providerId="ADAL" clId="{463E6CB7-8392-4420-86DE-775B548FCB34}" dt="2020-10-10T13:29:20.480" v="1678" actId="1076"/>
        <pc:sldMkLst>
          <pc:docMk/>
          <pc:sldMk cId="1691731667" sldId="379"/>
        </pc:sldMkLst>
        <pc:spChg chg="add">
          <ac:chgData name="형준" userId="298bb6b4-c36b-41f7-8309-9684c3858ae6" providerId="ADAL" clId="{463E6CB7-8392-4420-86DE-775B548FCB34}" dt="2020-10-10T07:33:34.098" v="1112" actId="22"/>
          <ac:spMkLst>
            <pc:docMk/>
            <pc:sldMk cId="1691731667" sldId="379"/>
            <ac:spMk id="2" creationId="{CCEAE2B7-0B75-4BD0-80E9-7B9FB8251E34}"/>
          </ac:spMkLst>
        </pc:spChg>
        <pc:spChg chg="add mod">
          <ac:chgData name="형준" userId="298bb6b4-c36b-41f7-8309-9684c3858ae6" providerId="ADAL" clId="{463E6CB7-8392-4420-86DE-775B548FCB34}" dt="2020-10-10T09:10:55.120" v="1319" actId="1076"/>
          <ac:spMkLst>
            <pc:docMk/>
            <pc:sldMk cId="1691731667" sldId="379"/>
            <ac:spMk id="3" creationId="{A94FBEA2-C35D-49CD-9F14-C80D4F9D6690}"/>
          </ac:spMkLst>
        </pc:spChg>
        <pc:spChg chg="del">
          <ac:chgData name="형준" userId="298bb6b4-c36b-41f7-8309-9684c3858ae6" providerId="ADAL" clId="{463E6CB7-8392-4420-86DE-775B548FCB34}" dt="2020-10-10T07:33:33.870" v="1111" actId="478"/>
          <ac:spMkLst>
            <pc:docMk/>
            <pc:sldMk cId="1691731667" sldId="379"/>
            <ac:spMk id="4" creationId="{7E9FD9C5-572F-42A7-9AD1-DCD2C7E0F440}"/>
          </ac:spMkLst>
        </pc:spChg>
        <pc:spChg chg="add mod">
          <ac:chgData name="형준" userId="298bb6b4-c36b-41f7-8309-9684c3858ae6" providerId="ADAL" clId="{463E6CB7-8392-4420-86DE-775B548FCB34}" dt="2020-10-10T08:12:37.154" v="1175" actId="20577"/>
          <ac:spMkLst>
            <pc:docMk/>
            <pc:sldMk cId="1691731667" sldId="379"/>
            <ac:spMk id="6" creationId="{4444A1E6-36A4-43FF-B6B6-4FBE4C0DF740}"/>
          </ac:spMkLst>
        </pc:spChg>
        <pc:spChg chg="add del">
          <ac:chgData name="형준" userId="298bb6b4-c36b-41f7-8309-9684c3858ae6" providerId="ADAL" clId="{463E6CB7-8392-4420-86DE-775B548FCB34}" dt="2020-10-10T09:11:02.721" v="1321" actId="22"/>
          <ac:spMkLst>
            <pc:docMk/>
            <pc:sldMk cId="1691731667" sldId="379"/>
            <ac:spMk id="16" creationId="{FF39E0EA-BA43-4E0A-BEB1-BA68CBB8A15B}"/>
          </ac:spMkLst>
        </pc:spChg>
        <pc:spChg chg="add mod">
          <ac:chgData name="형준" userId="298bb6b4-c36b-41f7-8309-9684c3858ae6" providerId="ADAL" clId="{463E6CB7-8392-4420-86DE-775B548FCB34}" dt="2020-10-10T13:29:17.630" v="1675" actId="1076"/>
          <ac:spMkLst>
            <pc:docMk/>
            <pc:sldMk cId="1691731667" sldId="379"/>
            <ac:spMk id="26" creationId="{BFD079DF-D7DC-4C06-B77C-919FE3A09EF2}"/>
          </ac:spMkLst>
        </pc:spChg>
        <pc:picChg chg="add mod">
          <ac:chgData name="형준" userId="298bb6b4-c36b-41f7-8309-9684c3858ae6" providerId="ADAL" clId="{463E6CB7-8392-4420-86DE-775B548FCB34}" dt="2020-10-10T08:13:15.851" v="1179" actId="14100"/>
          <ac:picMkLst>
            <pc:docMk/>
            <pc:sldMk cId="1691731667" sldId="379"/>
            <ac:picMk id="11" creationId="{F0FBB739-738E-45B7-9431-BD080F50CF9B}"/>
          </ac:picMkLst>
        </pc:picChg>
        <pc:picChg chg="add del">
          <ac:chgData name="형준" userId="298bb6b4-c36b-41f7-8309-9684c3858ae6" providerId="ADAL" clId="{463E6CB7-8392-4420-86DE-775B548FCB34}" dt="2020-10-10T08:55:49.184" v="1318" actId="22"/>
          <ac:picMkLst>
            <pc:docMk/>
            <pc:sldMk cId="1691731667" sldId="379"/>
            <ac:picMk id="14" creationId="{CA172D12-FABD-41C9-835B-DAF12EBAC033}"/>
          </ac:picMkLst>
        </pc:picChg>
        <pc:picChg chg="add mod">
          <ac:chgData name="형준" userId="298bb6b4-c36b-41f7-8309-9684c3858ae6" providerId="ADAL" clId="{463E6CB7-8392-4420-86DE-775B548FCB34}" dt="2020-10-10T09:14:20.280" v="1323" actId="1076"/>
          <ac:picMkLst>
            <pc:docMk/>
            <pc:sldMk cId="1691731667" sldId="379"/>
            <ac:picMk id="18" creationId="{0A66FDA2-4682-40B6-BE49-428C7E1B3909}"/>
          </ac:picMkLst>
        </pc:picChg>
        <pc:picChg chg="add mod">
          <ac:chgData name="형준" userId="298bb6b4-c36b-41f7-8309-9684c3858ae6" providerId="ADAL" clId="{463E6CB7-8392-4420-86DE-775B548FCB34}" dt="2020-10-10T09:14:39.944" v="1325" actId="1076"/>
          <ac:picMkLst>
            <pc:docMk/>
            <pc:sldMk cId="1691731667" sldId="379"/>
            <ac:picMk id="20" creationId="{ED5BD92B-9AB1-4268-8E7D-7F0D6E7F9384}"/>
          </ac:picMkLst>
        </pc:picChg>
        <pc:picChg chg="add mod">
          <ac:chgData name="형준" userId="298bb6b4-c36b-41f7-8309-9684c3858ae6" providerId="ADAL" clId="{463E6CB7-8392-4420-86DE-775B548FCB34}" dt="2020-10-10T13:29:15.139" v="1674" actId="1076"/>
          <ac:picMkLst>
            <pc:docMk/>
            <pc:sldMk cId="1691731667" sldId="379"/>
            <ac:picMk id="22" creationId="{C1BE62ED-50BB-4925-B173-C73FEAD43419}"/>
          </ac:picMkLst>
        </pc:picChg>
        <pc:picChg chg="add mod">
          <ac:chgData name="형준" userId="298bb6b4-c36b-41f7-8309-9684c3858ae6" providerId="ADAL" clId="{463E6CB7-8392-4420-86DE-775B548FCB34}" dt="2020-10-10T13:29:20.480" v="1678" actId="1076"/>
          <ac:picMkLst>
            <pc:docMk/>
            <pc:sldMk cId="1691731667" sldId="379"/>
            <ac:picMk id="24" creationId="{E70A9E00-E027-4C3B-AFAD-1DB64CB5BC3D}"/>
          </ac:picMkLst>
        </pc:picChg>
      </pc:sldChg>
      <pc:sldChg chg="add del">
        <pc:chgData name="형준" userId="298bb6b4-c36b-41f7-8309-9684c3858ae6" providerId="ADAL" clId="{463E6CB7-8392-4420-86DE-775B548FCB34}" dt="2020-10-10T07:14:31.641" v="635"/>
        <pc:sldMkLst>
          <pc:docMk/>
          <pc:sldMk cId="28492834" sldId="380"/>
        </pc:sldMkLst>
      </pc:sldChg>
      <pc:sldChg chg="addSp delSp modSp add mod modNotesTx">
        <pc:chgData name="형준" userId="298bb6b4-c36b-41f7-8309-9684c3858ae6" providerId="ADAL" clId="{463E6CB7-8392-4420-86DE-775B548FCB34}" dt="2020-10-10T14:41:54.120" v="2743" actId="20577"/>
        <pc:sldMkLst>
          <pc:docMk/>
          <pc:sldMk cId="901374791" sldId="380"/>
        </pc:sldMkLst>
        <pc:spChg chg="add">
          <ac:chgData name="형준" userId="298bb6b4-c36b-41f7-8309-9684c3858ae6" providerId="ADAL" clId="{463E6CB7-8392-4420-86DE-775B548FCB34}" dt="2020-10-10T13:31:37.068" v="1680" actId="22"/>
          <ac:spMkLst>
            <pc:docMk/>
            <pc:sldMk cId="901374791" sldId="380"/>
            <ac:spMk id="2" creationId="{3472D262-AF36-49CF-9C51-0CE86311F5F8}"/>
          </ac:spMkLst>
        </pc:spChg>
        <pc:spChg chg="del">
          <ac:chgData name="형준" userId="298bb6b4-c36b-41f7-8309-9684c3858ae6" providerId="ADAL" clId="{463E6CB7-8392-4420-86DE-775B548FCB34}" dt="2020-10-10T13:31:36.801" v="1679" actId="478"/>
          <ac:spMkLst>
            <pc:docMk/>
            <pc:sldMk cId="901374791" sldId="380"/>
            <ac:spMk id="4" creationId="{7E9FD9C5-572F-42A7-9AD1-DCD2C7E0F440}"/>
          </ac:spMkLst>
        </pc:spChg>
        <pc:spChg chg="add mod">
          <ac:chgData name="형준" userId="298bb6b4-c36b-41f7-8309-9684c3858ae6" providerId="ADAL" clId="{463E6CB7-8392-4420-86DE-775B548FCB34}" dt="2020-10-10T13:32:58.022" v="1720" actId="1035"/>
          <ac:spMkLst>
            <pc:docMk/>
            <pc:sldMk cId="901374791" sldId="380"/>
            <ac:spMk id="10" creationId="{5AB52DAC-45D2-4149-AAD9-5C7CDB305268}"/>
          </ac:spMkLst>
        </pc:spChg>
        <pc:spChg chg="add del">
          <ac:chgData name="형준" userId="298bb6b4-c36b-41f7-8309-9684c3858ae6" providerId="ADAL" clId="{463E6CB7-8392-4420-86DE-775B548FCB34}" dt="2020-10-10T14:38:19.950" v="2420" actId="22"/>
          <ac:spMkLst>
            <pc:docMk/>
            <pc:sldMk cId="901374791" sldId="380"/>
            <ac:spMk id="17" creationId="{681421B8-AF6F-4F45-BF77-CECAA267087A}"/>
          </ac:spMkLst>
        </pc:spChg>
        <pc:spChg chg="add del mod">
          <ac:chgData name="형준" userId="298bb6b4-c36b-41f7-8309-9684c3858ae6" providerId="ADAL" clId="{463E6CB7-8392-4420-86DE-775B548FCB34}" dt="2020-10-10T14:39:09.721" v="2440" actId="1076"/>
          <ac:spMkLst>
            <pc:docMk/>
            <pc:sldMk cId="901374791" sldId="380"/>
            <ac:spMk id="19" creationId="{276887DD-B518-44A4-A777-1DE29B9E1231}"/>
          </ac:spMkLst>
        </pc:spChg>
        <pc:spChg chg="add mod">
          <ac:chgData name="형준" userId="298bb6b4-c36b-41f7-8309-9684c3858ae6" providerId="ADAL" clId="{463E6CB7-8392-4420-86DE-775B548FCB34}" dt="2020-10-10T14:39:14.619" v="2441" actId="1076"/>
          <ac:spMkLst>
            <pc:docMk/>
            <pc:sldMk cId="901374791" sldId="380"/>
            <ac:spMk id="21" creationId="{F772FD53-8972-4ABA-B3A7-19F84152AEE0}"/>
          </ac:spMkLst>
        </pc:spChg>
        <pc:spChg chg="add mod">
          <ac:chgData name="형준" userId="298bb6b4-c36b-41f7-8309-9684c3858ae6" providerId="ADAL" clId="{463E6CB7-8392-4420-86DE-775B548FCB34}" dt="2020-10-10T14:41:09.035" v="2717" actId="571"/>
          <ac:spMkLst>
            <pc:docMk/>
            <pc:sldMk cId="901374791" sldId="380"/>
            <ac:spMk id="24" creationId="{48AB624B-2228-4A2E-9843-365DA0F222C6}"/>
          </ac:spMkLst>
        </pc:spChg>
        <pc:spChg chg="add mod">
          <ac:chgData name="형준" userId="298bb6b4-c36b-41f7-8309-9684c3858ae6" providerId="ADAL" clId="{463E6CB7-8392-4420-86DE-775B548FCB34}" dt="2020-10-10T14:41:21.496" v="2737" actId="1036"/>
          <ac:spMkLst>
            <pc:docMk/>
            <pc:sldMk cId="901374791" sldId="380"/>
            <ac:spMk id="26" creationId="{1178BDC9-F583-4580-AB30-CA6986F2403A}"/>
          </ac:spMkLst>
        </pc:spChg>
        <pc:spChg chg="add mod">
          <ac:chgData name="형준" userId="298bb6b4-c36b-41f7-8309-9684c3858ae6" providerId="ADAL" clId="{463E6CB7-8392-4420-86DE-775B548FCB34}" dt="2020-10-10T14:41:54.120" v="2743" actId="20577"/>
          <ac:spMkLst>
            <pc:docMk/>
            <pc:sldMk cId="901374791" sldId="380"/>
            <ac:spMk id="30" creationId="{6D4365D0-73E6-4753-A75B-BFD1F28825AF}"/>
          </ac:spMkLst>
        </pc:spChg>
        <pc:picChg chg="add mod">
          <ac:chgData name="형준" userId="298bb6b4-c36b-41f7-8309-9684c3858ae6" providerId="ADAL" clId="{463E6CB7-8392-4420-86DE-775B548FCB34}" dt="2020-10-10T13:32:28.830" v="1698" actId="1035"/>
          <ac:picMkLst>
            <pc:docMk/>
            <pc:sldMk cId="901374791" sldId="380"/>
            <ac:picMk id="6" creationId="{5D5C58AD-3FC0-4E2A-BBA4-64A735D2D4FF}"/>
          </ac:picMkLst>
        </pc:picChg>
        <pc:picChg chg="add mod">
          <ac:chgData name="형준" userId="298bb6b4-c36b-41f7-8309-9684c3858ae6" providerId="ADAL" clId="{463E6CB7-8392-4420-86DE-775B548FCB34}" dt="2020-10-10T13:32:37.437" v="1701" actId="1036"/>
          <ac:picMkLst>
            <pc:docMk/>
            <pc:sldMk cId="901374791" sldId="380"/>
            <ac:picMk id="8" creationId="{F4FE6EE1-DD31-453D-A958-6577D1510A85}"/>
          </ac:picMkLst>
        </pc:picChg>
        <pc:picChg chg="add mod">
          <ac:chgData name="형준" userId="298bb6b4-c36b-41f7-8309-9684c3858ae6" providerId="ADAL" clId="{463E6CB7-8392-4420-86DE-775B548FCB34}" dt="2020-10-10T14:41:06.546" v="2715" actId="1076"/>
          <ac:picMkLst>
            <pc:docMk/>
            <pc:sldMk cId="901374791" sldId="380"/>
            <ac:picMk id="13" creationId="{3E400329-8D55-4E83-8654-367BFC3FCE90}"/>
          </ac:picMkLst>
        </pc:picChg>
        <pc:picChg chg="add mod">
          <ac:chgData name="형준" userId="298bb6b4-c36b-41f7-8309-9684c3858ae6" providerId="ADAL" clId="{463E6CB7-8392-4420-86DE-775B548FCB34}" dt="2020-10-10T14:38:55.389" v="2433" actId="1076"/>
          <ac:picMkLst>
            <pc:docMk/>
            <pc:sldMk cId="901374791" sldId="380"/>
            <ac:picMk id="15" creationId="{3C419FAD-4E92-4077-AD38-AE423030CB28}"/>
          </ac:picMkLst>
        </pc:picChg>
        <pc:picChg chg="add mod">
          <ac:chgData name="형준" userId="298bb6b4-c36b-41f7-8309-9684c3858ae6" providerId="ADAL" clId="{463E6CB7-8392-4420-86DE-775B548FCB34}" dt="2020-10-10T14:41:03.206" v="2713" actId="1076"/>
          <ac:picMkLst>
            <pc:docMk/>
            <pc:sldMk cId="901374791" sldId="380"/>
            <ac:picMk id="23" creationId="{C73B6AAA-6011-4117-AF6A-D1D31FC31643}"/>
          </ac:picMkLst>
        </pc:picChg>
        <pc:picChg chg="add mod">
          <ac:chgData name="형준" userId="298bb6b4-c36b-41f7-8309-9684c3858ae6" providerId="ADAL" clId="{463E6CB7-8392-4420-86DE-775B548FCB34}" dt="2020-10-10T14:41:40.107" v="2739" actId="1076"/>
          <ac:picMkLst>
            <pc:docMk/>
            <pc:sldMk cId="901374791" sldId="380"/>
            <ac:picMk id="28" creationId="{5113B19F-AB94-498D-A2E7-D5735B48BFC5}"/>
          </ac:picMkLst>
        </pc:picChg>
      </pc:sldChg>
      <pc:sldChg chg="add del">
        <pc:chgData name="형준" userId="298bb6b4-c36b-41f7-8309-9684c3858ae6" providerId="ADAL" clId="{463E6CB7-8392-4420-86DE-775B548FCB34}" dt="2020-10-10T07:14:31.457" v="634"/>
        <pc:sldMkLst>
          <pc:docMk/>
          <pc:sldMk cId="977260105" sldId="381"/>
        </pc:sldMkLst>
      </pc:sldChg>
      <pc:sldChg chg="addSp delSp modSp add mod modNotesTx">
        <pc:chgData name="형준" userId="298bb6b4-c36b-41f7-8309-9684c3858ae6" providerId="ADAL" clId="{463E6CB7-8392-4420-86DE-775B548FCB34}" dt="2020-10-10T14:53:20.752" v="2911" actId="1076"/>
        <pc:sldMkLst>
          <pc:docMk/>
          <pc:sldMk cId="3914984874" sldId="381"/>
        </pc:sldMkLst>
        <pc:spChg chg="del mod">
          <ac:chgData name="형준" userId="298bb6b4-c36b-41f7-8309-9684c3858ae6" providerId="ADAL" clId="{463E6CB7-8392-4420-86DE-775B548FCB34}" dt="2020-10-10T14:42:33.893" v="2752"/>
          <ac:spMkLst>
            <pc:docMk/>
            <pc:sldMk cId="3914984874" sldId="381"/>
            <ac:spMk id="4" creationId="{7E9FD9C5-572F-42A7-9AD1-DCD2C7E0F440}"/>
          </ac:spMkLst>
        </pc:spChg>
        <pc:picChg chg="add mod">
          <ac:chgData name="형준" userId="298bb6b4-c36b-41f7-8309-9684c3858ae6" providerId="ADAL" clId="{463E6CB7-8392-4420-86DE-775B548FCB34}" dt="2020-10-10T14:53:20.752" v="2911" actId="1076"/>
          <ac:picMkLst>
            <pc:docMk/>
            <pc:sldMk cId="3914984874" sldId="381"/>
            <ac:picMk id="3" creationId="{4F104EBB-B6B8-4E21-AD92-DEA5CA1FC5EA}"/>
          </ac:picMkLst>
        </pc:picChg>
        <pc:picChg chg="add del mod">
          <ac:chgData name="형준" userId="298bb6b4-c36b-41f7-8309-9684c3858ae6" providerId="ADAL" clId="{463E6CB7-8392-4420-86DE-775B548FCB34}" dt="2020-10-10T14:52:14.629" v="2871" actId="21"/>
          <ac:picMkLst>
            <pc:docMk/>
            <pc:sldMk cId="3914984874" sldId="381"/>
            <ac:picMk id="6" creationId="{97D30DCC-6FF8-480E-8BAD-4B7B5F57934E}"/>
          </ac:picMkLst>
        </pc:picChg>
      </pc:sldChg>
      <pc:sldChg chg="addSp delSp modSp add mod">
        <pc:chgData name="형준" userId="298bb6b4-c36b-41f7-8309-9684c3858ae6" providerId="ADAL" clId="{463E6CB7-8392-4420-86DE-775B548FCB34}" dt="2020-10-10T14:52:54.935" v="2886" actId="1038"/>
        <pc:sldMkLst>
          <pc:docMk/>
          <pc:sldMk cId="1138590956" sldId="382"/>
        </pc:sldMkLst>
        <pc:spChg chg="del">
          <ac:chgData name="형준" userId="298bb6b4-c36b-41f7-8309-9684c3858ae6" providerId="ADAL" clId="{463E6CB7-8392-4420-86DE-775B548FCB34}" dt="2020-10-10T14:52:17.641" v="2873" actId="478"/>
          <ac:spMkLst>
            <pc:docMk/>
            <pc:sldMk cId="1138590956" sldId="382"/>
            <ac:spMk id="4" creationId="{7E9FD9C5-572F-42A7-9AD1-DCD2C7E0F440}"/>
          </ac:spMkLst>
        </pc:spChg>
        <pc:picChg chg="add mod">
          <ac:chgData name="형준" userId="298bb6b4-c36b-41f7-8309-9684c3858ae6" providerId="ADAL" clId="{463E6CB7-8392-4420-86DE-775B548FCB34}" dt="2020-10-10T14:52:45.243" v="2877" actId="14100"/>
          <ac:picMkLst>
            <pc:docMk/>
            <pc:sldMk cId="1138590956" sldId="382"/>
            <ac:picMk id="2" creationId="{9C5A48B7-77DE-4CB5-98AB-CBFB28814A9C}"/>
          </ac:picMkLst>
        </pc:picChg>
        <pc:picChg chg="add mod">
          <ac:chgData name="형준" userId="298bb6b4-c36b-41f7-8309-9684c3858ae6" providerId="ADAL" clId="{463E6CB7-8392-4420-86DE-775B548FCB34}" dt="2020-10-10T14:52:54.935" v="2886" actId="1038"/>
          <ac:picMkLst>
            <pc:docMk/>
            <pc:sldMk cId="1138590956" sldId="382"/>
            <ac:picMk id="6" creationId="{D1501877-7671-439D-8187-F7DD6E101E79}"/>
          </ac:picMkLst>
        </pc:picChg>
      </pc:sldChg>
      <pc:sldChg chg="add del">
        <pc:chgData name="형준" userId="298bb6b4-c36b-41f7-8309-9684c3858ae6" providerId="ADAL" clId="{463E6CB7-8392-4420-86DE-775B548FCB34}" dt="2020-10-10T07:14:31.257" v="633"/>
        <pc:sldMkLst>
          <pc:docMk/>
          <pc:sldMk cId="1674754952" sldId="382"/>
        </pc:sldMkLst>
      </pc:sldChg>
      <pc:sldChg chg="add">
        <pc:chgData name="형준" userId="298bb6b4-c36b-41f7-8309-9684c3858ae6" providerId="ADAL" clId="{463E6CB7-8392-4420-86DE-775B548FCB34}" dt="2020-10-10T07:14:36.647" v="644"/>
        <pc:sldMkLst>
          <pc:docMk/>
          <pc:sldMk cId="1130998932" sldId="383"/>
        </pc:sldMkLst>
      </pc:sldChg>
      <pc:sldChg chg="add del">
        <pc:chgData name="형준" userId="298bb6b4-c36b-41f7-8309-9684c3858ae6" providerId="ADAL" clId="{463E6CB7-8392-4420-86DE-775B548FCB34}" dt="2020-10-10T07:14:31.032" v="632"/>
        <pc:sldMkLst>
          <pc:docMk/>
          <pc:sldMk cId="3724549457" sldId="383"/>
        </pc:sldMkLst>
      </pc:sldChg>
      <pc:sldChg chg="add del">
        <pc:chgData name="형준" userId="298bb6b4-c36b-41f7-8309-9684c3858ae6" providerId="ADAL" clId="{463E6CB7-8392-4420-86DE-775B548FCB34}" dt="2020-10-10T07:14:30.858" v="631"/>
        <pc:sldMkLst>
          <pc:docMk/>
          <pc:sldMk cId="1249823826" sldId="384"/>
        </pc:sldMkLst>
      </pc:sldChg>
      <pc:sldChg chg="add">
        <pc:chgData name="형준" userId="298bb6b4-c36b-41f7-8309-9684c3858ae6" providerId="ADAL" clId="{463E6CB7-8392-4420-86DE-775B548FCB34}" dt="2020-10-10T07:14:36.804" v="645"/>
        <pc:sldMkLst>
          <pc:docMk/>
          <pc:sldMk cId="2391214237" sldId="384"/>
        </pc:sldMkLst>
      </pc:sldChg>
      <pc:sldChg chg="add">
        <pc:chgData name="형준" userId="298bb6b4-c36b-41f7-8309-9684c3858ae6" providerId="ADAL" clId="{463E6CB7-8392-4420-86DE-775B548FCB34}" dt="2020-10-10T07:14:36.964" v="646"/>
        <pc:sldMkLst>
          <pc:docMk/>
          <pc:sldMk cId="2048339822" sldId="385"/>
        </pc:sldMkLst>
      </pc:sldChg>
      <pc:sldChg chg="add del">
        <pc:chgData name="형준" userId="298bb6b4-c36b-41f7-8309-9684c3858ae6" providerId="ADAL" clId="{463E6CB7-8392-4420-86DE-775B548FCB34}" dt="2020-10-10T07:14:30.657" v="630"/>
        <pc:sldMkLst>
          <pc:docMk/>
          <pc:sldMk cId="2584868388" sldId="385"/>
        </pc:sldMkLst>
      </pc:sldChg>
      <pc:sldChg chg="add del">
        <pc:chgData name="형준" userId="298bb6b4-c36b-41f7-8309-9684c3858ae6" providerId="ADAL" clId="{463E6CB7-8392-4420-86DE-775B548FCB34}" dt="2020-10-10T07:14:30.406" v="629"/>
        <pc:sldMkLst>
          <pc:docMk/>
          <pc:sldMk cId="643360524" sldId="386"/>
        </pc:sldMkLst>
      </pc:sldChg>
      <pc:sldChg chg="add del">
        <pc:chgData name="형준" userId="298bb6b4-c36b-41f7-8309-9684c3858ae6" providerId="ADAL" clId="{463E6CB7-8392-4420-86DE-775B548FCB34}" dt="2020-10-10T07:14:26.226" v="628"/>
        <pc:sldMkLst>
          <pc:docMk/>
          <pc:sldMk cId="2920327418" sldId="387"/>
        </pc:sldMkLst>
      </pc:sldChg>
    </pc:docChg>
  </pc:docChgLst>
  <pc:docChgLst>
    <pc:chgData name="형준" userId="298bb6b4-c36b-41f7-8309-9684c3858ae6" providerId="ADAL" clId="{DFC362F8-865E-4161-8592-9E8DF4C3274C}"/>
    <pc:docChg chg="undo custSel addSld delSld modSld sldOrd">
      <pc:chgData name="형준" userId="298bb6b4-c36b-41f7-8309-9684c3858ae6" providerId="ADAL" clId="{DFC362F8-865E-4161-8592-9E8DF4C3274C}" dt="2020-08-19T05:49:25.959" v="3506" actId="20577"/>
      <pc:docMkLst>
        <pc:docMk/>
      </pc:docMkLst>
      <pc:sldChg chg="addSp delSp modSp mod modNotesTx">
        <pc:chgData name="형준" userId="298bb6b4-c36b-41f7-8309-9684c3858ae6" providerId="ADAL" clId="{DFC362F8-865E-4161-8592-9E8DF4C3274C}" dt="2020-08-19T05:49:25.959" v="3506" actId="20577"/>
        <pc:sldMkLst>
          <pc:docMk/>
          <pc:sldMk cId="2505672587" sldId="304"/>
        </pc:sldMkLst>
        <pc:spChg chg="add mod">
          <ac:chgData name="형준" userId="298bb6b4-c36b-41f7-8309-9684c3858ae6" providerId="ADAL" clId="{DFC362F8-865E-4161-8592-9E8DF4C3274C}" dt="2020-08-19T05:49:25.959" v="3506" actId="20577"/>
          <ac:spMkLst>
            <pc:docMk/>
            <pc:sldMk cId="2505672587" sldId="304"/>
            <ac:spMk id="2" creationId="{52A19F79-E9B2-423F-8FC6-1FFDEC2A6353}"/>
          </ac:spMkLst>
        </pc:spChg>
        <pc:spChg chg="del">
          <ac:chgData name="형준" userId="298bb6b4-c36b-41f7-8309-9684c3858ae6" providerId="ADAL" clId="{DFC362F8-865E-4161-8592-9E8DF4C3274C}" dt="2020-08-19T05:47:02.854" v="3396" actId="478"/>
          <ac:spMkLst>
            <pc:docMk/>
            <pc:sldMk cId="2505672587" sldId="304"/>
            <ac:spMk id="4" creationId="{7E9FD9C5-572F-42A7-9AD1-DCD2C7E0F440}"/>
          </ac:spMkLst>
        </pc:spChg>
        <pc:spChg chg="mod">
          <ac:chgData name="형준" userId="298bb6b4-c36b-41f7-8309-9684c3858ae6" providerId="ADAL" clId="{DFC362F8-865E-4161-8592-9E8DF4C3274C}" dt="2020-08-19T05:47:19.894" v="3413" actId="20577"/>
          <ac:spMkLst>
            <pc:docMk/>
            <pc:sldMk cId="2505672587" sldId="304"/>
            <ac:spMk id="9" creationId="{00000000-0000-0000-0000-000000000000}"/>
          </ac:spMkLst>
        </pc:spChg>
        <pc:picChg chg="del mod">
          <ac:chgData name="형준" userId="298bb6b4-c36b-41f7-8309-9684c3858ae6" providerId="ADAL" clId="{DFC362F8-865E-4161-8592-9E8DF4C3274C}" dt="2020-08-19T05:47:01.965" v="3395" actId="478"/>
          <ac:picMkLst>
            <pc:docMk/>
            <pc:sldMk cId="2505672587" sldId="304"/>
            <ac:picMk id="3" creationId="{B0ED2C01-8690-4F90-8AA6-0CCF19BE3B64}"/>
          </ac:picMkLst>
        </pc:picChg>
      </pc:sldChg>
      <pc:sldChg chg="modNotesTx">
        <pc:chgData name="형준" userId="298bb6b4-c36b-41f7-8309-9684c3858ae6" providerId="ADAL" clId="{DFC362F8-865E-4161-8592-9E8DF4C3274C}" dt="2020-08-19T04:46:15.558" v="2674" actId="20577"/>
        <pc:sldMkLst>
          <pc:docMk/>
          <pc:sldMk cId="3575808705" sldId="305"/>
        </pc:sldMkLst>
      </pc:sldChg>
      <pc:sldChg chg="modNotesTx">
        <pc:chgData name="형준" userId="298bb6b4-c36b-41f7-8309-9684c3858ae6" providerId="ADAL" clId="{DFC362F8-865E-4161-8592-9E8DF4C3274C}" dt="2020-08-19T04:43:53.937" v="2238" actId="20577"/>
        <pc:sldMkLst>
          <pc:docMk/>
          <pc:sldMk cId="3764727540" sldId="307"/>
        </pc:sldMkLst>
      </pc:sldChg>
      <pc:sldChg chg="modSp mod modNotesTx">
        <pc:chgData name="형준" userId="298bb6b4-c36b-41f7-8309-9684c3858ae6" providerId="ADAL" clId="{DFC362F8-865E-4161-8592-9E8DF4C3274C}" dt="2020-08-19T04:49:12.381" v="3167" actId="20577"/>
        <pc:sldMkLst>
          <pc:docMk/>
          <pc:sldMk cId="75667357" sldId="308"/>
        </pc:sldMkLst>
        <pc:spChg chg="mod">
          <ac:chgData name="형준" userId="298bb6b4-c36b-41f7-8309-9684c3858ae6" providerId="ADAL" clId="{DFC362F8-865E-4161-8592-9E8DF4C3274C}" dt="2020-08-19T04:48:42.793" v="3050" actId="20577"/>
          <ac:spMkLst>
            <pc:docMk/>
            <pc:sldMk cId="75667357" sldId="308"/>
            <ac:spMk id="2" creationId="{08D7CBE2-33D3-43A9-9BDC-644CC078A163}"/>
          </ac:spMkLst>
        </pc:spChg>
      </pc:sldChg>
      <pc:sldChg chg="modNotesTx">
        <pc:chgData name="형준" userId="298bb6b4-c36b-41f7-8309-9684c3858ae6" providerId="ADAL" clId="{DFC362F8-865E-4161-8592-9E8DF4C3274C}" dt="2020-08-19T04:50:14.813" v="3386" actId="20577"/>
        <pc:sldMkLst>
          <pc:docMk/>
          <pc:sldMk cId="4030166460" sldId="309"/>
        </pc:sldMkLst>
      </pc:sldChg>
      <pc:sldChg chg="del">
        <pc:chgData name="형준" userId="298bb6b4-c36b-41f7-8309-9684c3858ae6" providerId="ADAL" clId="{DFC362F8-865E-4161-8592-9E8DF4C3274C}" dt="2020-08-18T09:36:21.683" v="61" actId="47"/>
        <pc:sldMkLst>
          <pc:docMk/>
          <pc:sldMk cId="2287715987" sldId="310"/>
        </pc:sldMkLst>
      </pc:sldChg>
      <pc:sldChg chg="modSp mod modNotesTx">
        <pc:chgData name="형준" userId="298bb6b4-c36b-41f7-8309-9684c3858ae6" providerId="ADAL" clId="{DFC362F8-865E-4161-8592-9E8DF4C3274C}" dt="2020-08-19T04:36:16.172" v="1357" actId="20577"/>
        <pc:sldMkLst>
          <pc:docMk/>
          <pc:sldMk cId="2207071316" sldId="318"/>
        </pc:sldMkLst>
        <pc:spChg chg="mod">
          <ac:chgData name="형준" userId="298bb6b4-c36b-41f7-8309-9684c3858ae6" providerId="ADAL" clId="{DFC362F8-865E-4161-8592-9E8DF4C3274C}" dt="2020-08-19T04:34:49.209" v="892" actId="20577"/>
          <ac:spMkLst>
            <pc:docMk/>
            <pc:sldMk cId="2207071316" sldId="318"/>
            <ac:spMk id="2" creationId="{0C837242-2D19-4AB5-97D7-F9F80B8A0163}"/>
          </ac:spMkLst>
        </pc:spChg>
      </pc:sldChg>
      <pc:sldChg chg="modNotesTx">
        <pc:chgData name="형준" userId="298bb6b4-c36b-41f7-8309-9684c3858ae6" providerId="ADAL" clId="{DFC362F8-865E-4161-8592-9E8DF4C3274C}" dt="2020-08-19T04:39:41.223" v="1592" actId="20577"/>
        <pc:sldMkLst>
          <pc:docMk/>
          <pc:sldMk cId="3840768126" sldId="319"/>
        </pc:sldMkLst>
      </pc:sldChg>
      <pc:sldChg chg="modNotesTx">
        <pc:chgData name="형준" userId="298bb6b4-c36b-41f7-8309-9684c3858ae6" providerId="ADAL" clId="{DFC362F8-865E-4161-8592-9E8DF4C3274C}" dt="2020-08-19T04:42:17.219" v="2015" actId="20577"/>
        <pc:sldMkLst>
          <pc:docMk/>
          <pc:sldMk cId="1828791057" sldId="320"/>
        </pc:sldMkLst>
      </pc:sldChg>
      <pc:sldChg chg="modNotesTx">
        <pc:chgData name="형준" userId="298bb6b4-c36b-41f7-8309-9684c3858ae6" providerId="ADAL" clId="{DFC362F8-865E-4161-8592-9E8DF4C3274C}" dt="2020-08-19T04:41:31.914" v="1844" actId="20577"/>
        <pc:sldMkLst>
          <pc:docMk/>
          <pc:sldMk cId="3789356857" sldId="321"/>
        </pc:sldMkLst>
      </pc:sldChg>
      <pc:sldChg chg="modNotesTx">
        <pc:chgData name="형준" userId="298bb6b4-c36b-41f7-8309-9684c3858ae6" providerId="ADAL" clId="{DFC362F8-865E-4161-8592-9E8DF4C3274C}" dt="2020-08-19T04:42:36.363" v="2051" actId="20577"/>
        <pc:sldMkLst>
          <pc:docMk/>
          <pc:sldMk cId="3524478368" sldId="322"/>
        </pc:sldMkLst>
      </pc:sldChg>
      <pc:sldChg chg="addSp mod">
        <pc:chgData name="형준" userId="298bb6b4-c36b-41f7-8309-9684c3858ae6" providerId="ADAL" clId="{DFC362F8-865E-4161-8592-9E8DF4C3274C}" dt="2020-08-19T05:46:25.181" v="3387" actId="22"/>
        <pc:sldMkLst>
          <pc:docMk/>
          <pc:sldMk cId="2671990100" sldId="327"/>
        </pc:sldMkLst>
        <pc:picChg chg="add">
          <ac:chgData name="형준" userId="298bb6b4-c36b-41f7-8309-9684c3858ae6" providerId="ADAL" clId="{DFC362F8-865E-4161-8592-9E8DF4C3274C}" dt="2020-08-19T05:46:25.181" v="3387" actId="22"/>
          <ac:picMkLst>
            <pc:docMk/>
            <pc:sldMk cId="2671990100" sldId="327"/>
            <ac:picMk id="4" creationId="{EAFC671B-9CD3-428F-B5B1-BBDCC9EADC33}"/>
          </ac:picMkLst>
        </pc:picChg>
      </pc:sldChg>
      <pc:sldChg chg="ord modNotesTx">
        <pc:chgData name="형준" userId="298bb6b4-c36b-41f7-8309-9684c3858ae6" providerId="ADAL" clId="{DFC362F8-865E-4161-8592-9E8DF4C3274C}" dt="2020-08-19T04:50:04.412" v="3351" actId="20577"/>
        <pc:sldMkLst>
          <pc:docMk/>
          <pc:sldMk cId="103431857" sldId="329"/>
        </pc:sldMkLst>
      </pc:sldChg>
      <pc:sldChg chg="addSp delSp modSp mod">
        <pc:chgData name="형준" userId="298bb6b4-c36b-41f7-8309-9684c3858ae6" providerId="ADAL" clId="{DFC362F8-865E-4161-8592-9E8DF4C3274C}" dt="2020-08-19T04:32:07.494" v="542" actId="20577"/>
        <pc:sldMkLst>
          <pc:docMk/>
          <pc:sldMk cId="758726798" sldId="334"/>
        </pc:sldMkLst>
        <pc:spChg chg="mod">
          <ac:chgData name="형준" userId="298bb6b4-c36b-41f7-8309-9684c3858ae6" providerId="ADAL" clId="{DFC362F8-865E-4161-8592-9E8DF4C3274C}" dt="2020-08-19T04:32:07.494" v="542" actId="20577"/>
          <ac:spMkLst>
            <pc:docMk/>
            <pc:sldMk cId="758726798" sldId="334"/>
            <ac:spMk id="4" creationId="{37814BE3-2098-4F36-A336-10881F609928}"/>
          </ac:spMkLst>
        </pc:spChg>
        <pc:spChg chg="add mod">
          <ac:chgData name="형준" userId="298bb6b4-c36b-41f7-8309-9684c3858ae6" providerId="ADAL" clId="{DFC362F8-865E-4161-8592-9E8DF4C3274C}" dt="2020-08-19T04:31:52.599" v="512" actId="20577"/>
          <ac:spMkLst>
            <pc:docMk/>
            <pc:sldMk cId="758726798" sldId="334"/>
            <ac:spMk id="11" creationId="{E7EAA238-156F-462C-B1A0-49308B1E8AFE}"/>
          </ac:spMkLst>
        </pc:spChg>
        <pc:spChg chg="add mod">
          <ac:chgData name="형준" userId="298bb6b4-c36b-41f7-8309-9684c3858ae6" providerId="ADAL" clId="{DFC362F8-865E-4161-8592-9E8DF4C3274C}" dt="2020-08-19T01:03:06.758" v="509" actId="20577"/>
          <ac:spMkLst>
            <pc:docMk/>
            <pc:sldMk cId="758726798" sldId="334"/>
            <ac:spMk id="15" creationId="{D4094C43-723E-4B8A-AC47-BFECE65CD538}"/>
          </ac:spMkLst>
        </pc:spChg>
        <pc:graphicFrameChg chg="del mod modGraphic">
          <ac:chgData name="형준" userId="298bb6b4-c36b-41f7-8309-9684c3858ae6" providerId="ADAL" clId="{DFC362F8-865E-4161-8592-9E8DF4C3274C}" dt="2020-08-18T10:23:31.181" v="282" actId="478"/>
          <ac:graphicFrameMkLst>
            <pc:docMk/>
            <pc:sldMk cId="758726798" sldId="334"/>
            <ac:graphicFrameMk id="3" creationId="{EB43DE61-362F-44D8-87D1-CECF999BB924}"/>
          </ac:graphicFrameMkLst>
        </pc:graphicFrameChg>
        <pc:graphicFrameChg chg="add mod modGraphic">
          <ac:chgData name="형준" userId="298bb6b4-c36b-41f7-8309-9684c3858ae6" providerId="ADAL" clId="{DFC362F8-865E-4161-8592-9E8DF4C3274C}" dt="2020-08-19T01:02:31.034" v="454" actId="1036"/>
          <ac:graphicFrameMkLst>
            <pc:docMk/>
            <pc:sldMk cId="758726798" sldId="334"/>
            <ac:graphicFrameMk id="5" creationId="{2A9503E6-79A3-477E-BA14-07C39450BD94}"/>
          </ac:graphicFrameMkLst>
        </pc:graphicFrameChg>
        <pc:graphicFrameChg chg="add del mod">
          <ac:chgData name="형준" userId="298bb6b4-c36b-41f7-8309-9684c3858ae6" providerId="ADAL" clId="{DFC362F8-865E-4161-8592-9E8DF4C3274C}" dt="2020-08-19T01:03:20.632" v="510" actId="478"/>
          <ac:graphicFrameMkLst>
            <pc:docMk/>
            <pc:sldMk cId="758726798" sldId="334"/>
            <ac:graphicFrameMk id="7" creationId="{3AC36F8B-CB00-46B5-B95F-DDD1DF55F794}"/>
          </ac:graphicFrameMkLst>
        </pc:graphicFrameChg>
        <pc:graphicFrameChg chg="add mod modGraphic">
          <ac:chgData name="형준" userId="298bb6b4-c36b-41f7-8309-9684c3858ae6" providerId="ADAL" clId="{DFC362F8-865E-4161-8592-9E8DF4C3274C}" dt="2020-08-19T01:02:37.383" v="473" actId="1036"/>
          <ac:graphicFrameMkLst>
            <pc:docMk/>
            <pc:sldMk cId="758726798" sldId="334"/>
            <ac:graphicFrameMk id="8" creationId="{3EABF36F-973E-4AE0-B8C5-49576AE93636}"/>
          </ac:graphicFrameMkLst>
        </pc:graphicFrameChg>
        <pc:picChg chg="add mod">
          <ac:chgData name="형준" userId="298bb6b4-c36b-41f7-8309-9684c3858ae6" providerId="ADAL" clId="{DFC362F8-865E-4161-8592-9E8DF4C3274C}" dt="2020-08-18T10:23:41.517" v="284" actId="1076"/>
          <ac:picMkLst>
            <pc:docMk/>
            <pc:sldMk cId="758726798" sldId="334"/>
            <ac:picMk id="2" creationId="{9607715D-BEB0-40C9-B8B8-C3E034CDEC5A}"/>
          </ac:picMkLst>
        </pc:picChg>
      </pc:sldChg>
      <pc:sldChg chg="delSp modSp add mod">
        <pc:chgData name="형준" userId="298bb6b4-c36b-41f7-8309-9684c3858ae6" providerId="ADAL" clId="{DFC362F8-865E-4161-8592-9E8DF4C3274C}" dt="2020-08-19T05:46:34.276" v="3392" actId="14100"/>
        <pc:sldMkLst>
          <pc:docMk/>
          <pc:sldMk cId="742845586" sldId="365"/>
        </pc:sldMkLst>
        <pc:picChg chg="mod">
          <ac:chgData name="형준" userId="298bb6b4-c36b-41f7-8309-9684c3858ae6" providerId="ADAL" clId="{DFC362F8-865E-4161-8592-9E8DF4C3274C}" dt="2020-08-19T05:46:34.276" v="3392" actId="14100"/>
          <ac:picMkLst>
            <pc:docMk/>
            <pc:sldMk cId="742845586" sldId="365"/>
            <ac:picMk id="4" creationId="{EAFC671B-9CD3-428F-B5B1-BBDCC9EADC33}"/>
          </ac:picMkLst>
        </pc:picChg>
        <pc:picChg chg="del">
          <ac:chgData name="형준" userId="298bb6b4-c36b-41f7-8309-9684c3858ae6" providerId="ADAL" clId="{DFC362F8-865E-4161-8592-9E8DF4C3274C}" dt="2020-08-19T05:46:29.075" v="3389" actId="478"/>
          <ac:picMkLst>
            <pc:docMk/>
            <pc:sldMk cId="742845586" sldId="365"/>
            <ac:picMk id="8" creationId="{C74CD803-ADD5-4795-8E86-299F3CE52625}"/>
          </ac:picMkLst>
        </pc:picChg>
      </pc:sldChg>
      <pc:sldChg chg="addSp delSp modSp del mod">
        <pc:chgData name="형준" userId="298bb6b4-c36b-41f7-8309-9684c3858ae6" providerId="ADAL" clId="{DFC362F8-865E-4161-8592-9E8DF4C3274C}" dt="2020-08-18T09:56:56.907" v="62" actId="47"/>
        <pc:sldMkLst>
          <pc:docMk/>
          <pc:sldMk cId="2703241888" sldId="365"/>
        </pc:sldMkLst>
        <pc:spChg chg="mod">
          <ac:chgData name="형준" userId="298bb6b4-c36b-41f7-8309-9684c3858ae6" providerId="ADAL" clId="{DFC362F8-865E-4161-8592-9E8DF4C3274C}" dt="2020-08-18T09:04:50.483" v="27" actId="20577"/>
          <ac:spMkLst>
            <pc:docMk/>
            <pc:sldMk cId="2703241888" sldId="365"/>
            <ac:spMk id="4" creationId="{D11E4438-E6F2-4C37-8869-EBB42A6BDEEE}"/>
          </ac:spMkLst>
        </pc:spChg>
        <pc:picChg chg="add del mod">
          <ac:chgData name="형준" userId="298bb6b4-c36b-41f7-8309-9684c3858ae6" providerId="ADAL" clId="{DFC362F8-865E-4161-8592-9E8DF4C3274C}" dt="2020-08-18T09:06:37.924" v="43" actId="478"/>
          <ac:picMkLst>
            <pc:docMk/>
            <pc:sldMk cId="2703241888" sldId="365"/>
            <ac:picMk id="5" creationId="{04027D3D-17EB-467C-98E4-0F349C33A901}"/>
          </ac:picMkLst>
        </pc:picChg>
        <pc:picChg chg="add del mod">
          <ac:chgData name="형준" userId="298bb6b4-c36b-41f7-8309-9684c3858ae6" providerId="ADAL" clId="{DFC362F8-865E-4161-8592-9E8DF4C3274C}" dt="2020-08-18T09:06:38.346" v="44" actId="478"/>
          <ac:picMkLst>
            <pc:docMk/>
            <pc:sldMk cId="2703241888" sldId="365"/>
            <ac:picMk id="7" creationId="{02909E25-F8FA-4C23-880A-857DD5017970}"/>
          </ac:picMkLst>
        </pc:picChg>
        <pc:picChg chg="add mod">
          <ac:chgData name="형준" userId="298bb6b4-c36b-41f7-8309-9684c3858ae6" providerId="ADAL" clId="{DFC362F8-865E-4161-8592-9E8DF4C3274C}" dt="2020-08-18T09:07:00.115" v="55" actId="1076"/>
          <ac:picMkLst>
            <pc:docMk/>
            <pc:sldMk cId="2703241888" sldId="365"/>
            <ac:picMk id="10" creationId="{03B144F0-DC13-4332-B91A-9F317E564D05}"/>
          </ac:picMkLst>
        </pc:picChg>
        <pc:picChg chg="add mod">
          <ac:chgData name="형준" userId="298bb6b4-c36b-41f7-8309-9684c3858ae6" providerId="ADAL" clId="{DFC362F8-865E-4161-8592-9E8DF4C3274C}" dt="2020-08-18T09:07:18.319" v="60" actId="1076"/>
          <ac:picMkLst>
            <pc:docMk/>
            <pc:sldMk cId="2703241888" sldId="365"/>
            <ac:picMk id="13" creationId="{79512EBF-D3D5-49EB-AE62-5A151DADA7D9}"/>
          </ac:picMkLst>
        </pc:picChg>
      </pc:sldChg>
      <pc:sldChg chg="delSp add del mod">
        <pc:chgData name="형준" userId="298bb6b4-c36b-41f7-8309-9684c3858ae6" providerId="ADAL" clId="{DFC362F8-865E-4161-8592-9E8DF4C3274C}" dt="2020-08-18T09:56:57.794" v="63" actId="47"/>
        <pc:sldMkLst>
          <pc:docMk/>
          <pc:sldMk cId="157748449" sldId="366"/>
        </pc:sldMkLst>
        <pc:picChg chg="del">
          <ac:chgData name="형준" userId="298bb6b4-c36b-41f7-8309-9684c3858ae6" providerId="ADAL" clId="{DFC362F8-865E-4161-8592-9E8DF4C3274C}" dt="2020-08-18T09:05:44.893" v="41" actId="478"/>
          <ac:picMkLst>
            <pc:docMk/>
            <pc:sldMk cId="157748449" sldId="366"/>
            <ac:picMk id="5" creationId="{04027D3D-17EB-467C-98E4-0F349C33A901}"/>
          </ac:picMkLst>
        </pc:picChg>
        <pc:picChg chg="del">
          <ac:chgData name="형준" userId="298bb6b4-c36b-41f7-8309-9684c3858ae6" providerId="ADAL" clId="{DFC362F8-865E-4161-8592-9E8DF4C3274C}" dt="2020-08-18T09:05:45.346" v="42" actId="478"/>
          <ac:picMkLst>
            <pc:docMk/>
            <pc:sldMk cId="157748449" sldId="366"/>
            <ac:picMk id="7" creationId="{02909E25-F8FA-4C23-880A-857DD5017970}"/>
          </ac:picMkLst>
        </pc:picChg>
      </pc:sldChg>
      <pc:sldChg chg="add">
        <pc:chgData name="형준" userId="298bb6b4-c36b-41f7-8309-9684c3858ae6" providerId="ADAL" clId="{DFC362F8-865E-4161-8592-9E8DF4C3274C}" dt="2020-08-19T05:46:59.802" v="3393"/>
        <pc:sldMkLst>
          <pc:docMk/>
          <pc:sldMk cId="301953578" sldId="366"/>
        </pc:sldMkLst>
      </pc:sldChg>
    </pc:docChg>
  </pc:docChgLst>
  <pc:docChgLst>
    <pc:chgData name="권형준" userId="298bb6b4-c36b-41f7-8309-9684c3858ae6" providerId="ADAL" clId="{463E6CB7-8392-4420-86DE-775B548FCB34}"/>
    <pc:docChg chg="undo custSel addSld delSld modSld modNotesMaster modHandout">
      <pc:chgData name="권형준" userId="298bb6b4-c36b-41f7-8309-9684c3858ae6" providerId="ADAL" clId="{463E6CB7-8392-4420-86DE-775B548FCB34}" dt="2020-10-15T08:00:23.796" v="2857"/>
      <pc:docMkLst>
        <pc:docMk/>
      </pc:docMkLst>
      <pc:sldChg chg="addSp modSp add del mod modNotesTx">
        <pc:chgData name="권형준" userId="298bb6b4-c36b-41f7-8309-9684c3858ae6" providerId="ADAL" clId="{463E6CB7-8392-4420-86DE-775B548FCB34}" dt="2020-10-15T07:51:40.732" v="2855" actId="20577"/>
        <pc:sldMkLst>
          <pc:docMk/>
          <pc:sldMk cId="301953578" sldId="366"/>
        </pc:sldMkLst>
        <pc:spChg chg="mod">
          <ac:chgData name="권형준" userId="298bb6b4-c36b-41f7-8309-9684c3858ae6" providerId="ADAL" clId="{463E6CB7-8392-4420-86DE-775B548FCB34}" dt="2020-10-15T07:49:19.734" v="2331" actId="20577"/>
          <ac:spMkLst>
            <pc:docMk/>
            <pc:sldMk cId="301953578" sldId="366"/>
            <ac:spMk id="5" creationId="{55AE3BF4-513F-4BE8-BBCB-4418C49F3741}"/>
          </ac:spMkLst>
        </pc:spChg>
        <pc:spChg chg="mod">
          <ac:chgData name="권형준" userId="298bb6b4-c36b-41f7-8309-9684c3858ae6" providerId="ADAL" clId="{463E6CB7-8392-4420-86DE-775B548FCB34}" dt="2020-10-15T07:49:17.087" v="2326" actId="5793"/>
          <ac:spMkLst>
            <pc:docMk/>
            <pc:sldMk cId="301953578" sldId="366"/>
            <ac:spMk id="6" creationId="{4E4C4A4F-8087-4414-98B4-7D4A097A6163}"/>
          </ac:spMkLst>
        </pc:spChg>
        <pc:picChg chg="add mod">
          <ac:chgData name="권형준" userId="298bb6b4-c36b-41f7-8309-9684c3858ae6" providerId="ADAL" clId="{463E6CB7-8392-4420-86DE-775B548FCB34}" dt="2020-10-15T07:49:14.710" v="2324" actId="1076"/>
          <ac:picMkLst>
            <pc:docMk/>
            <pc:sldMk cId="301953578" sldId="366"/>
            <ac:picMk id="3" creationId="{DB695C9F-9206-4983-BB9C-C53E9807912B}"/>
          </ac:picMkLst>
        </pc:picChg>
      </pc:sldChg>
      <pc:sldChg chg="modNotesTx">
        <pc:chgData name="권형준" userId="298bb6b4-c36b-41f7-8309-9684c3858ae6" providerId="ADAL" clId="{463E6CB7-8392-4420-86DE-775B548FCB34}" dt="2020-10-12T13:00:59.910" v="2314" actId="20577"/>
        <pc:sldMkLst>
          <pc:docMk/>
          <pc:sldMk cId="1294789916" sldId="376"/>
        </pc:sldMkLst>
      </pc:sldChg>
      <pc:sldChg chg="modNotesTx">
        <pc:chgData name="권형준" userId="298bb6b4-c36b-41f7-8309-9684c3858ae6" providerId="ADAL" clId="{463E6CB7-8392-4420-86DE-775B548FCB34}" dt="2020-10-12T11:29:38.302" v="850" actId="20577"/>
        <pc:sldMkLst>
          <pc:docMk/>
          <pc:sldMk cId="1824260921" sldId="378"/>
        </pc:sldMkLst>
      </pc:sldChg>
      <pc:sldChg chg="delSp modSp mod">
        <pc:chgData name="권형준" userId="298bb6b4-c36b-41f7-8309-9684c3858ae6" providerId="ADAL" clId="{463E6CB7-8392-4420-86DE-775B548FCB34}" dt="2020-10-12T02:02:03.169" v="263" actId="1035"/>
        <pc:sldMkLst>
          <pc:docMk/>
          <pc:sldMk cId="1691731667" sldId="379"/>
        </pc:sldMkLst>
        <pc:spChg chg="mod">
          <ac:chgData name="권형준" userId="298bb6b4-c36b-41f7-8309-9684c3858ae6" providerId="ADAL" clId="{463E6CB7-8392-4420-86DE-775B548FCB34}" dt="2020-10-12T02:02:03.169" v="263" actId="1035"/>
          <ac:spMkLst>
            <pc:docMk/>
            <pc:sldMk cId="1691731667" sldId="379"/>
            <ac:spMk id="26" creationId="{BFD079DF-D7DC-4C06-B77C-919FE3A09EF2}"/>
          </ac:spMkLst>
        </pc:spChg>
        <pc:picChg chg="mod">
          <ac:chgData name="권형준" userId="298bb6b4-c36b-41f7-8309-9684c3858ae6" providerId="ADAL" clId="{463E6CB7-8392-4420-86DE-775B548FCB34}" dt="2020-10-12T02:01:35.177" v="210" actId="1076"/>
          <ac:picMkLst>
            <pc:docMk/>
            <pc:sldMk cId="1691731667" sldId="379"/>
            <ac:picMk id="18" creationId="{0A66FDA2-4682-40B6-BE49-428C7E1B3909}"/>
          </ac:picMkLst>
        </pc:picChg>
        <pc:picChg chg="mod">
          <ac:chgData name="권형준" userId="298bb6b4-c36b-41f7-8309-9684c3858ae6" providerId="ADAL" clId="{463E6CB7-8392-4420-86DE-775B548FCB34}" dt="2020-10-12T02:01:42.790" v="211" actId="1076"/>
          <ac:picMkLst>
            <pc:docMk/>
            <pc:sldMk cId="1691731667" sldId="379"/>
            <ac:picMk id="20" creationId="{ED5BD92B-9AB1-4268-8E7D-7F0D6E7F9384}"/>
          </ac:picMkLst>
        </pc:picChg>
        <pc:picChg chg="del mod">
          <ac:chgData name="권형준" userId="298bb6b4-c36b-41f7-8309-9684c3858ae6" providerId="ADAL" clId="{463E6CB7-8392-4420-86DE-775B548FCB34}" dt="2020-10-12T02:01:55.856" v="239" actId="478"/>
          <ac:picMkLst>
            <pc:docMk/>
            <pc:sldMk cId="1691731667" sldId="379"/>
            <ac:picMk id="22" creationId="{C1BE62ED-50BB-4925-B173-C73FEAD43419}"/>
          </ac:picMkLst>
        </pc:picChg>
        <pc:picChg chg="mod">
          <ac:chgData name="권형준" userId="298bb6b4-c36b-41f7-8309-9684c3858ae6" providerId="ADAL" clId="{463E6CB7-8392-4420-86DE-775B548FCB34}" dt="2020-10-12T02:02:03.169" v="263" actId="1035"/>
          <ac:picMkLst>
            <pc:docMk/>
            <pc:sldMk cId="1691731667" sldId="379"/>
            <ac:picMk id="24" creationId="{E70A9E00-E027-4C3B-AFAD-1DB64CB5BC3D}"/>
          </ac:picMkLst>
        </pc:picChg>
      </pc:sldChg>
      <pc:sldChg chg="modNotesTx">
        <pc:chgData name="권형준" userId="298bb6b4-c36b-41f7-8309-9684c3858ae6" providerId="ADAL" clId="{463E6CB7-8392-4420-86DE-775B548FCB34}" dt="2020-10-12T13:11:00.410" v="2316" actId="20577"/>
        <pc:sldMkLst>
          <pc:docMk/>
          <pc:sldMk cId="3914984874" sldId="381"/>
        </pc:sldMkLst>
      </pc:sldChg>
      <pc:sldChg chg="delSp modSp mod modNotesTx">
        <pc:chgData name="권형준" userId="298bb6b4-c36b-41f7-8309-9684c3858ae6" providerId="ADAL" clId="{463E6CB7-8392-4420-86DE-775B548FCB34}" dt="2020-10-12T12:50:14.914" v="1753" actId="14100"/>
        <pc:sldMkLst>
          <pc:docMk/>
          <pc:sldMk cId="1138590956" sldId="382"/>
        </pc:sldMkLst>
        <pc:picChg chg="mod">
          <ac:chgData name="권형준" userId="298bb6b4-c36b-41f7-8309-9684c3858ae6" providerId="ADAL" clId="{463E6CB7-8392-4420-86DE-775B548FCB34}" dt="2020-10-12T12:50:14.914" v="1753" actId="14100"/>
          <ac:picMkLst>
            <pc:docMk/>
            <pc:sldMk cId="1138590956" sldId="382"/>
            <ac:picMk id="2" creationId="{9C5A48B7-77DE-4CB5-98AB-CBFB28814A9C}"/>
          </ac:picMkLst>
        </pc:picChg>
        <pc:picChg chg="del">
          <ac:chgData name="권형준" userId="298bb6b4-c36b-41f7-8309-9684c3858ae6" providerId="ADAL" clId="{463E6CB7-8392-4420-86DE-775B548FCB34}" dt="2020-10-12T12:50:01.996" v="1747" actId="21"/>
          <ac:picMkLst>
            <pc:docMk/>
            <pc:sldMk cId="1138590956" sldId="382"/>
            <ac:picMk id="6" creationId="{D1501877-7671-439D-8187-F7DD6E101E79}"/>
          </ac:picMkLst>
        </pc:picChg>
      </pc:sldChg>
      <pc:sldChg chg="addSp delSp modSp mod modNotesTx">
        <pc:chgData name="권형준" userId="298bb6b4-c36b-41f7-8309-9684c3858ae6" providerId="ADAL" clId="{463E6CB7-8392-4420-86DE-775B548FCB34}" dt="2020-10-12T12:55:04.370" v="2119" actId="20577"/>
        <pc:sldMkLst>
          <pc:docMk/>
          <pc:sldMk cId="1130998932" sldId="383"/>
        </pc:sldMkLst>
        <pc:spChg chg="del">
          <ac:chgData name="권형준" userId="298bb6b4-c36b-41f7-8309-9684c3858ae6" providerId="ADAL" clId="{463E6CB7-8392-4420-86DE-775B548FCB34}" dt="2020-10-12T12:50:04.936" v="1749" actId="478"/>
          <ac:spMkLst>
            <pc:docMk/>
            <pc:sldMk cId="1130998932" sldId="383"/>
            <ac:spMk id="4" creationId="{7E9FD9C5-572F-42A7-9AD1-DCD2C7E0F440}"/>
          </ac:spMkLst>
        </pc:spChg>
        <pc:picChg chg="add mod">
          <ac:chgData name="권형준" userId="298bb6b4-c36b-41f7-8309-9684c3858ae6" providerId="ADAL" clId="{463E6CB7-8392-4420-86DE-775B548FCB34}" dt="2020-10-12T12:50:10.247" v="1751" actId="14100"/>
          <ac:picMkLst>
            <pc:docMk/>
            <pc:sldMk cId="1130998932" sldId="383"/>
            <ac:picMk id="2" creationId="{3A078DE0-D481-47E0-8FB8-AE93CE4025B4}"/>
          </ac:picMkLst>
        </pc:picChg>
      </pc:sldChg>
      <pc:sldChg chg="del">
        <pc:chgData name="권형준" userId="298bb6b4-c36b-41f7-8309-9684c3858ae6" providerId="ADAL" clId="{463E6CB7-8392-4420-86DE-775B548FCB34}" dt="2020-10-15T06:32:37.318" v="2320" actId="47"/>
        <pc:sldMkLst>
          <pc:docMk/>
          <pc:sldMk cId="2391214237" sldId="384"/>
        </pc:sldMkLst>
      </pc:sldChg>
      <pc:sldChg chg="del">
        <pc:chgData name="권형준" userId="298bb6b4-c36b-41f7-8309-9684c3858ae6" providerId="ADAL" clId="{463E6CB7-8392-4420-86DE-775B548FCB34}" dt="2020-10-15T06:32:36.383" v="2319" actId="47"/>
        <pc:sldMkLst>
          <pc:docMk/>
          <pc:sldMk cId="2048339822" sldId="385"/>
        </pc:sldMkLst>
      </pc:sldChg>
    </pc:docChg>
  </pc:docChgLst>
  <pc:docChgLst>
    <pc:chgData name="권형준" userId="S::kwonjunn01@o365.yonsei.ac.kr::298bb6b4-c36b-41f7-8309-9684c3858ae6" providerId="AD" clId="Web-{BCD6CCD2-91B0-A82A-8194-CC5DBFAE5E23}"/>
    <pc:docChg chg="addSld delSld modSld">
      <pc:chgData name="권형준" userId="S::kwonjunn01@o365.yonsei.ac.kr::298bb6b4-c36b-41f7-8309-9684c3858ae6" providerId="AD" clId="Web-{BCD6CCD2-91B0-A82A-8194-CC5DBFAE5E23}" dt="2020-09-28T02:22:35.308" v="1202"/>
      <pc:docMkLst>
        <pc:docMk/>
      </pc:docMkLst>
      <pc:sldChg chg="modSp">
        <pc:chgData name="권형준" userId="S::kwonjunn01@o365.yonsei.ac.kr::298bb6b4-c36b-41f7-8309-9684c3858ae6" providerId="AD" clId="Web-{BCD6CCD2-91B0-A82A-8194-CC5DBFAE5E23}" dt="2020-09-28T01:44:20.293" v="610" actId="20577"/>
        <pc:sldMkLst>
          <pc:docMk/>
          <pc:sldMk cId="2505672587" sldId="304"/>
        </pc:sldMkLst>
        <pc:spChg chg="mod">
          <ac:chgData name="권형준" userId="S::kwonjunn01@o365.yonsei.ac.kr::298bb6b4-c36b-41f7-8309-9684c3858ae6" providerId="AD" clId="Web-{BCD6CCD2-91B0-A82A-8194-CC5DBFAE5E23}" dt="2020-09-28T01:44:20.293" v="610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modNotes">
        <pc:chgData name="권형준" userId="S::kwonjunn01@o365.yonsei.ac.kr::298bb6b4-c36b-41f7-8309-9684c3858ae6" providerId="AD" clId="Web-{BCD6CCD2-91B0-A82A-8194-CC5DBFAE5E23}" dt="2020-09-28T02:16:04.393" v="880"/>
        <pc:sldMkLst>
          <pc:docMk/>
          <pc:sldMk cId="3789356857" sldId="321"/>
        </pc:sldMkLst>
      </pc:sldChg>
      <pc:sldChg chg="del">
        <pc:chgData name="권형준" userId="S::kwonjunn01@o365.yonsei.ac.kr::298bb6b4-c36b-41f7-8309-9684c3858ae6" providerId="AD" clId="Web-{BCD6CCD2-91B0-A82A-8194-CC5DBFAE5E23}" dt="2020-09-28T01:43:59.542" v="600"/>
        <pc:sldMkLst>
          <pc:docMk/>
          <pc:sldMk cId="3524478368" sldId="322"/>
        </pc:sldMkLst>
      </pc:sldChg>
      <pc:sldChg chg="addSp delSp modSp modNotes">
        <pc:chgData name="권형준" userId="S::kwonjunn01@o365.yonsei.ac.kr::298bb6b4-c36b-41f7-8309-9684c3858ae6" providerId="AD" clId="Web-{BCD6CCD2-91B0-A82A-8194-CC5DBFAE5E23}" dt="2020-09-24T08:51:49.257" v="589"/>
        <pc:sldMkLst>
          <pc:docMk/>
          <pc:sldMk cId="262410727" sldId="367"/>
        </pc:sldMkLst>
        <pc:spChg chg="add mod">
          <ac:chgData name="권형준" userId="S::kwonjunn01@o365.yonsei.ac.kr::298bb6b4-c36b-41f7-8309-9684c3858ae6" providerId="AD" clId="Web-{BCD6CCD2-91B0-A82A-8194-CC5DBFAE5E23}" dt="2020-09-24T08:22:17.648" v="376" actId="14100"/>
          <ac:spMkLst>
            <pc:docMk/>
            <pc:sldMk cId="262410727" sldId="367"/>
            <ac:spMk id="2" creationId="{96A5B7B4-E48D-47C7-8838-41DD3280980A}"/>
          </ac:spMkLst>
        </pc:spChg>
        <pc:picChg chg="add del mod">
          <ac:chgData name="권형준" userId="S::kwonjunn01@o365.yonsei.ac.kr::298bb6b4-c36b-41f7-8309-9684c3858ae6" providerId="AD" clId="Web-{BCD6CCD2-91B0-A82A-8194-CC5DBFAE5E23}" dt="2020-09-24T08:41:06.324" v="382"/>
          <ac:picMkLst>
            <pc:docMk/>
            <pc:sldMk cId="262410727" sldId="367"/>
            <ac:picMk id="4" creationId="{91C1D5C1-112C-4FA9-99F0-615A70F3B614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41:24.371" v="386" actId="1076"/>
          <ac:picMkLst>
            <pc:docMk/>
            <pc:sldMk cId="262410727" sldId="367"/>
            <ac:picMk id="6" creationId="{788F1ADD-5ACC-4324-8B8E-1159FBC707AF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41:55.403" v="395" actId="1076"/>
          <ac:picMkLst>
            <pc:docMk/>
            <pc:sldMk cId="262410727" sldId="367"/>
            <ac:picMk id="7" creationId="{618FAD86-D064-4961-A52C-DD3D584AA622}"/>
          </ac:picMkLst>
        </pc:picChg>
      </pc:sldChg>
      <pc:sldChg chg="modNotes">
        <pc:chgData name="권형준" userId="S::kwonjunn01@o365.yonsei.ac.kr::298bb6b4-c36b-41f7-8309-9684c3858ae6" providerId="AD" clId="Web-{BCD6CCD2-91B0-A82A-8194-CC5DBFAE5E23}" dt="2020-09-28T02:17:58.302" v="1024"/>
        <pc:sldMkLst>
          <pc:docMk/>
          <pc:sldMk cId="2081236469" sldId="368"/>
        </pc:sldMkLst>
      </pc:sldChg>
      <pc:sldChg chg="modNotes">
        <pc:chgData name="권형준" userId="S::kwonjunn01@o365.yonsei.ac.kr::298bb6b4-c36b-41f7-8309-9684c3858ae6" providerId="AD" clId="Web-{BCD6CCD2-91B0-A82A-8194-CC5DBFAE5E23}" dt="2020-09-28T02:22:16.667" v="1195"/>
        <pc:sldMkLst>
          <pc:docMk/>
          <pc:sldMk cId="4011023615" sldId="369"/>
        </pc:sldMkLst>
      </pc:sldChg>
      <pc:sldChg chg="addSp delSp modSp modNotes">
        <pc:chgData name="권형준" userId="S::kwonjunn01@o365.yonsei.ac.kr::298bb6b4-c36b-41f7-8309-9684c3858ae6" providerId="AD" clId="Web-{BCD6CCD2-91B0-A82A-8194-CC5DBFAE5E23}" dt="2020-09-28T02:22:35.308" v="1202"/>
        <pc:sldMkLst>
          <pc:docMk/>
          <pc:sldMk cId="1992226229" sldId="370"/>
        </pc:sldMkLst>
        <pc:spChg chg="mod">
          <ac:chgData name="권형준" userId="S::kwonjunn01@o365.yonsei.ac.kr::298bb6b4-c36b-41f7-8309-9684c3858ae6" providerId="AD" clId="Web-{BCD6CCD2-91B0-A82A-8194-CC5DBFAE5E23}" dt="2020-09-24T08:08:09.196" v="299" actId="1076"/>
          <ac:spMkLst>
            <pc:docMk/>
            <pc:sldMk cId="1992226229" sldId="370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4:38.476" v="9" actId="20577"/>
          <ac:spMkLst>
            <pc:docMk/>
            <pc:sldMk cId="1992226229" sldId="370"/>
            <ac:spMk id="15" creationId="{8021853D-0285-4AB4-AE14-2E994A396813}"/>
          </ac:spMkLst>
        </pc:spChg>
        <pc:spChg chg="del">
          <ac:chgData name="권형준" userId="S::kwonjunn01@o365.yonsei.ac.kr::298bb6b4-c36b-41f7-8309-9684c3858ae6" providerId="AD" clId="Web-{BCD6CCD2-91B0-A82A-8194-CC5DBFAE5E23}" dt="2020-09-24T06:44:12.742" v="0"/>
          <ac:spMkLst>
            <pc:docMk/>
            <pc:sldMk cId="1992226229" sldId="370"/>
            <ac:spMk id="16" creationId="{71A7B948-C0F0-4236-8894-2665BCE87C4A}"/>
          </ac:spMkLst>
        </pc:spChg>
        <pc:spChg chg="del">
          <ac:chgData name="권형준" userId="S::kwonjunn01@o365.yonsei.ac.kr::298bb6b4-c36b-41f7-8309-9684c3858ae6" providerId="AD" clId="Web-{BCD6CCD2-91B0-A82A-8194-CC5DBFAE5E23}" dt="2020-09-24T06:44:13.226" v="1"/>
          <ac:spMkLst>
            <pc:docMk/>
            <pc:sldMk cId="1992226229" sldId="370"/>
            <ac:spMk id="17" creationId="{11C4FF11-62C4-4BC3-B494-0E73879D2C8B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4T06:44:44.570" v="13" actId="14100"/>
          <ac:picMkLst>
            <pc:docMk/>
            <pc:sldMk cId="1992226229" sldId="370"/>
            <ac:picMk id="2" creationId="{77AC7230-E3B3-4AE3-A2CA-EC606E03DEE2}"/>
          </ac:picMkLst>
        </pc:picChg>
        <pc:picChg chg="del">
          <ac:chgData name="권형준" userId="S::kwonjunn01@o365.yonsei.ac.kr::298bb6b4-c36b-41f7-8309-9684c3858ae6" providerId="AD" clId="Web-{BCD6CCD2-91B0-A82A-8194-CC5DBFAE5E23}" dt="2020-09-24T06:44:13.835" v="2"/>
          <ac:picMkLst>
            <pc:docMk/>
            <pc:sldMk cId="1992226229" sldId="370"/>
            <ac:picMk id="4" creationId="{A49CD9AD-3531-458E-8561-92C0F2020465}"/>
          </ac:picMkLst>
        </pc:picChg>
      </pc:sldChg>
      <pc:sldChg chg="addSp delSp modSp add replId modNotes">
        <pc:chgData name="권형준" userId="S::kwonjunn01@o365.yonsei.ac.kr::298bb6b4-c36b-41f7-8309-9684c3858ae6" providerId="AD" clId="Web-{BCD6CCD2-91B0-A82A-8194-CC5DBFAE5E23}" dt="2020-09-24T07:23:40.213" v="188" actId="1076"/>
        <pc:sldMkLst>
          <pc:docMk/>
          <pc:sldMk cId="89105928" sldId="371"/>
        </pc:sldMkLst>
        <pc:spChg chg="mod">
          <ac:chgData name="권형준" userId="S::kwonjunn01@o365.yonsei.ac.kr::298bb6b4-c36b-41f7-8309-9684c3858ae6" providerId="AD" clId="Web-{BCD6CCD2-91B0-A82A-8194-CC5DBFAE5E23}" dt="2020-09-24T07:23:35.198" v="186" actId="1076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5:24.352" v="61" actId="20577"/>
          <ac:spMkLst>
            <pc:docMk/>
            <pc:sldMk cId="89105928" sldId="371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BCD6CCD2-91B0-A82A-8194-CC5DBFAE5E23}" dt="2020-09-24T07:11:49" v="120" actId="1076"/>
          <ac:spMkLst>
            <pc:docMk/>
            <pc:sldMk cId="89105928" sldId="371"/>
            <ac:spMk id="11" creationId="{003CE10B-FA2B-4D3A-9A66-9BC57E776812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7:23:40.213" v="188" actId="1076"/>
          <ac:spMkLst>
            <pc:docMk/>
            <pc:sldMk cId="89105928" sldId="371"/>
            <ac:spMk id="13" creationId="{BD2A9AB4-16C9-4CE7-A6D2-6626718648C0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7:11:56.890" v="122" actId="1076"/>
          <ac:spMkLst>
            <pc:docMk/>
            <pc:sldMk cId="89105928" sldId="371"/>
            <ac:spMk id="14" creationId="{922B5C9D-B4AE-49F2-B2FC-FEE29E59FF54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5:39.305" v="88" actId="20577"/>
          <ac:spMkLst>
            <pc:docMk/>
            <pc:sldMk cId="89105928" sldId="371"/>
            <ac:spMk id="15" creationId="{8021853D-0285-4AB4-AE14-2E994A396813}"/>
          </ac:spMkLst>
        </pc:spChg>
        <pc:picChg chg="del">
          <ac:chgData name="권형준" userId="S::kwonjunn01@o365.yonsei.ac.kr::298bb6b4-c36b-41f7-8309-9684c3858ae6" providerId="AD" clId="Web-{BCD6CCD2-91B0-A82A-8194-CC5DBFAE5E23}" dt="2020-09-24T06:44:55.852" v="15"/>
          <ac:picMkLst>
            <pc:docMk/>
            <pc:sldMk cId="89105928" sldId="371"/>
            <ac:picMk id="2" creationId="{77AC7230-E3B3-4AE3-A2CA-EC606E03DEE2}"/>
          </ac:picMkLst>
        </pc:picChg>
      </pc:sldChg>
      <pc:sldChg chg="add del replId">
        <pc:chgData name="권형준" userId="S::kwonjunn01@o365.yonsei.ac.kr::298bb6b4-c36b-41f7-8309-9684c3858ae6" providerId="AD" clId="Web-{BCD6CCD2-91B0-A82A-8194-CC5DBFAE5E23}" dt="2020-09-24T07:00:05.630" v="91"/>
        <pc:sldMkLst>
          <pc:docMk/>
          <pc:sldMk cId="75726557" sldId="373"/>
        </pc:sldMkLst>
      </pc:sldChg>
      <pc:sldChg chg="addSp delSp modSp add replId modNotes">
        <pc:chgData name="권형준" userId="S::kwonjunn01@o365.yonsei.ac.kr::298bb6b4-c36b-41f7-8309-9684c3858ae6" providerId="AD" clId="Web-{BCD6CCD2-91B0-A82A-8194-CC5DBFAE5E23}" dt="2020-09-24T08:16:14.814" v="334"/>
        <pc:sldMkLst>
          <pc:docMk/>
          <pc:sldMk cId="345843464" sldId="373"/>
        </pc:sldMkLst>
        <pc:spChg chg="add del">
          <ac:chgData name="권형준" userId="S::kwonjunn01@o365.yonsei.ac.kr::298bb6b4-c36b-41f7-8309-9684c3858ae6" providerId="AD" clId="Web-{BCD6CCD2-91B0-A82A-8194-CC5DBFAE5E23}" dt="2020-09-24T07:23:54.354" v="203"/>
          <ac:spMkLst>
            <pc:docMk/>
            <pc:sldMk cId="345843464" sldId="373"/>
            <ac:spMk id="5" creationId="{8C7A44A3-2C62-4694-A97F-D0F93D8A3C31}"/>
          </ac:spMkLst>
        </pc:spChg>
        <pc:spChg chg="add del mod">
          <ac:chgData name="권형준" userId="S::kwonjunn01@o365.yonsei.ac.kr::298bb6b4-c36b-41f7-8309-9684c3858ae6" providerId="AD" clId="Web-{BCD6CCD2-91B0-A82A-8194-CC5DBFAE5E23}" dt="2020-09-24T07:24:05.964" v="219" actId="20577"/>
          <ac:spMkLst>
            <pc:docMk/>
            <pc:sldMk cId="345843464" sldId="373"/>
            <ac:spMk id="10" creationId="{CCC83AB0-ABDE-4EF9-97DF-3A3A6FED9170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4"/>
          <ac:spMkLst>
            <pc:docMk/>
            <pc:sldMk cId="345843464" sldId="373"/>
            <ac:spMk id="11" creationId="{003CE10B-FA2B-4D3A-9A66-9BC57E776812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8:06:40.975" v="292" actId="20577"/>
          <ac:spMkLst>
            <pc:docMk/>
            <pc:sldMk cId="345843464" sldId="373"/>
            <ac:spMk id="11" creationId="{65563453-5FA8-4D5D-92BF-3B8846861094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2"/>
          <ac:spMkLst>
            <pc:docMk/>
            <pc:sldMk cId="345843464" sldId="373"/>
            <ac:spMk id="13" creationId="{BD2A9AB4-16C9-4CE7-A6D2-6626718648C0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1"/>
          <ac:spMkLst>
            <pc:docMk/>
            <pc:sldMk cId="345843464" sldId="373"/>
            <ac:spMk id="14" creationId="{922B5C9D-B4AE-49F2-B2FC-FEE29E59FF54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4:44.152" v="222"/>
          <ac:spMkLst>
            <pc:docMk/>
            <pc:sldMk cId="345843464" sldId="373"/>
            <ac:spMk id="15" creationId="{8021853D-0285-4AB4-AE14-2E994A396813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4T08:15:23.719" v="300" actId="1076"/>
          <ac:picMkLst>
            <pc:docMk/>
            <pc:sldMk cId="345843464" sldId="373"/>
            <ac:picMk id="2" creationId="{075ED331-2C6D-4ED4-989E-5EAAB7BCA4CE}"/>
          </ac:picMkLst>
        </pc:picChg>
        <pc:picChg chg="add del mod">
          <ac:chgData name="권형준" userId="S::kwonjunn01@o365.yonsei.ac.kr::298bb6b4-c36b-41f7-8309-9684c3858ae6" providerId="AD" clId="Web-{BCD6CCD2-91B0-A82A-8194-CC5DBFAE5E23}" dt="2020-09-24T07:24:49.714" v="225"/>
          <ac:picMkLst>
            <pc:docMk/>
            <pc:sldMk cId="345843464" sldId="373"/>
            <ac:picMk id="2" creationId="{C002788E-7881-4620-AD1D-125B9D38EF49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7:25:11.246" v="228" actId="14100"/>
          <ac:picMkLst>
            <pc:docMk/>
            <pc:sldMk cId="345843464" sldId="373"/>
            <ac:picMk id="4" creationId="{C49FC87B-2E59-4516-BD0B-66C9C467987E}"/>
          </ac:picMkLst>
        </pc:picChg>
        <pc:picChg chg="add del mod">
          <ac:chgData name="권형준" userId="S::kwonjunn01@o365.yonsei.ac.kr::298bb6b4-c36b-41f7-8309-9684c3858ae6" providerId="AD" clId="Web-{BCD6CCD2-91B0-A82A-8194-CC5DBFAE5E23}" dt="2020-09-24T08:06:42.054" v="294"/>
          <ac:picMkLst>
            <pc:docMk/>
            <pc:sldMk cId="345843464" sldId="373"/>
            <ac:picMk id="5" creationId="{D781DE3A-3010-49B8-8517-114DD0B88586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07:07.601" v="298" actId="1076"/>
          <ac:picMkLst>
            <pc:docMk/>
            <pc:sldMk cId="345843464" sldId="373"/>
            <ac:picMk id="6" creationId="{CFC6A915-2F71-4E49-B29D-F0CC22192710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07:04.054" v="297" actId="1076"/>
          <ac:picMkLst>
            <pc:docMk/>
            <pc:sldMk cId="345843464" sldId="373"/>
            <ac:picMk id="7" creationId="{B3458781-155A-4EE9-B78E-05C3B65BAEE7}"/>
          </ac:picMkLst>
        </pc:picChg>
      </pc:sldChg>
      <pc:sldChg chg="addSp modSp add replId">
        <pc:chgData name="권형준" userId="S::kwonjunn01@o365.yonsei.ac.kr::298bb6b4-c36b-41f7-8309-9684c3858ae6" providerId="AD" clId="Web-{BCD6CCD2-91B0-A82A-8194-CC5DBFAE5E23}" dt="2020-09-25T05:26:40.230" v="592" actId="14100"/>
        <pc:sldMkLst>
          <pc:docMk/>
          <pc:sldMk cId="3699947453" sldId="374"/>
        </pc:sldMkLst>
        <pc:picChg chg="add mod">
          <ac:chgData name="권형준" userId="S::kwonjunn01@o365.yonsei.ac.kr::298bb6b4-c36b-41f7-8309-9684c3858ae6" providerId="AD" clId="Web-{BCD6CCD2-91B0-A82A-8194-CC5DBFAE5E23}" dt="2020-09-25T05:26:40.230" v="592" actId="14100"/>
          <ac:picMkLst>
            <pc:docMk/>
            <pc:sldMk cId="3699947453" sldId="374"/>
            <ac:picMk id="4" creationId="{FAC5EFF4-6A00-4377-9E77-ADDF2F52158E}"/>
          </ac:picMkLst>
        </pc:picChg>
      </pc:sldChg>
      <pc:sldChg chg="addSp delSp modSp add replId">
        <pc:chgData name="권형준" userId="S::kwonjunn01@o365.yonsei.ac.kr::298bb6b4-c36b-41f7-8309-9684c3858ae6" providerId="AD" clId="Web-{BCD6CCD2-91B0-A82A-8194-CC5DBFAE5E23}" dt="2020-09-25T06:09:59.142" v="599" actId="1076"/>
        <pc:sldMkLst>
          <pc:docMk/>
          <pc:sldMk cId="2388873766" sldId="375"/>
        </pc:sldMkLst>
        <pc:picChg chg="del">
          <ac:chgData name="권형준" userId="S::kwonjunn01@o365.yonsei.ac.kr::298bb6b4-c36b-41f7-8309-9684c3858ae6" providerId="AD" clId="Web-{BCD6CCD2-91B0-A82A-8194-CC5DBFAE5E23}" dt="2020-09-25T06:09:48.407" v="594"/>
          <ac:picMkLst>
            <pc:docMk/>
            <pc:sldMk cId="2388873766" sldId="375"/>
            <ac:picMk id="4" creationId="{FAC5EFF4-6A00-4377-9E77-ADDF2F52158E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5T06:09:59.142" v="599" actId="1076"/>
          <ac:picMkLst>
            <pc:docMk/>
            <pc:sldMk cId="2388873766" sldId="375"/>
            <ac:picMk id="5" creationId="{83136C87-5651-492E-BB60-F4148BD382A2}"/>
          </ac:picMkLst>
        </pc:picChg>
      </pc:sldChg>
      <pc:sldChg chg="addSp modSp add replId">
        <pc:chgData name="권형준" userId="S::kwonjunn01@o365.yonsei.ac.kr::298bb6b4-c36b-41f7-8309-9684c3858ae6" providerId="AD" clId="Web-{BCD6CCD2-91B0-A82A-8194-CC5DBFAE5E23}" dt="2020-09-28T02:13:41.656" v="643" actId="1076"/>
        <pc:sldMkLst>
          <pc:docMk/>
          <pc:sldMk cId="1294789916" sldId="376"/>
        </pc:sldMkLst>
        <pc:spChg chg="mod">
          <ac:chgData name="권형준" userId="S::kwonjunn01@o365.yonsei.ac.kr::298bb6b4-c36b-41f7-8309-9684c3858ae6" providerId="AD" clId="Web-{BCD6CCD2-91B0-A82A-8194-CC5DBFAE5E23}" dt="2020-09-28T02:11:20.981" v="628" actId="20577"/>
          <ac:spMkLst>
            <pc:docMk/>
            <pc:sldMk cId="1294789916" sldId="376"/>
            <ac:spMk id="4" creationId="{7E9FD9C5-572F-42A7-9AD1-DCD2C7E0F440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8T02:13:41.656" v="643" actId="1076"/>
          <ac:picMkLst>
            <pc:docMk/>
            <pc:sldMk cId="1294789916" sldId="376"/>
            <ac:picMk id="2" creationId="{8E97ABB1-CC21-4F4C-9181-6F2498E59CC2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8T02:12:23.154" v="641" actId="1076"/>
          <ac:picMkLst>
            <pc:docMk/>
            <pc:sldMk cId="1294789916" sldId="376"/>
            <ac:picMk id="3" creationId="{F7D7E372-16C3-43E0-9FE6-C6CC19BCE5CF}"/>
          </ac:picMkLst>
        </pc:picChg>
      </pc:sldChg>
    </pc:docChg>
  </pc:docChgLst>
  <pc:docChgLst>
    <pc:chgData name="권형준" userId="S::kwonjunn01@o365.yonsei.ac.kr::298bb6b4-c36b-41f7-8309-9684c3858ae6" providerId="AD" clId="Web-{25AABDD4-A96D-AB7B-62A7-ABDBBFF28DFC}"/>
    <pc:docChg chg="modSld">
      <pc:chgData name="권형준" userId="S::kwonjunn01@o365.yonsei.ac.kr::298bb6b4-c36b-41f7-8309-9684c3858ae6" providerId="AD" clId="Web-{25AABDD4-A96D-AB7B-62A7-ABDBBFF28DFC}" dt="2020-09-28T02:42:28.433" v="563"/>
      <pc:docMkLst>
        <pc:docMk/>
      </pc:docMkLst>
      <pc:sldChg chg="addSp modSp modNotes">
        <pc:chgData name="권형준" userId="S::kwonjunn01@o365.yonsei.ac.kr::298bb6b4-c36b-41f7-8309-9684c3858ae6" providerId="AD" clId="Web-{25AABDD4-A96D-AB7B-62A7-ABDBBFF28DFC}" dt="2020-09-28T02:35:20.202" v="438"/>
        <pc:sldMkLst>
          <pc:docMk/>
          <pc:sldMk cId="89105928" sldId="371"/>
        </pc:sldMkLst>
        <pc:spChg chg="mod">
          <ac:chgData name="권형준" userId="S::kwonjunn01@o365.yonsei.ac.kr::298bb6b4-c36b-41f7-8309-9684c3858ae6" providerId="AD" clId="Web-{25AABDD4-A96D-AB7B-62A7-ABDBBFF28DFC}" dt="2020-09-28T02:32:45.203" v="257" actId="1076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권형준" userId="S::kwonjunn01@o365.yonsei.ac.kr::298bb6b4-c36b-41f7-8309-9684c3858ae6" providerId="AD" clId="Web-{25AABDD4-A96D-AB7B-62A7-ABDBBFF28DFC}" dt="2020-09-28T02:32:49.563" v="262" actId="20577"/>
          <ac:spMkLst>
            <pc:docMk/>
            <pc:sldMk cId="89105928" sldId="371"/>
            <ac:spMk id="13" creationId="{BD2A9AB4-16C9-4CE7-A6D2-6626718648C0}"/>
          </ac:spMkLst>
        </pc:spChg>
        <pc:picChg chg="add mod">
          <ac:chgData name="권형준" userId="S::kwonjunn01@o365.yonsei.ac.kr::298bb6b4-c36b-41f7-8309-9684c3858ae6" providerId="AD" clId="Web-{25AABDD4-A96D-AB7B-62A7-ABDBBFF28DFC}" dt="2020-09-28T02:32:42.344" v="256" actId="1076"/>
          <ac:picMkLst>
            <pc:docMk/>
            <pc:sldMk cId="89105928" sldId="371"/>
            <ac:picMk id="2" creationId="{51BEF936-DDBD-4E5C-B34A-52115060538F}"/>
          </ac:picMkLst>
        </pc:picChg>
      </pc:sldChg>
      <pc:sldChg chg="modNotes">
        <pc:chgData name="권형준" userId="S::kwonjunn01@o365.yonsei.ac.kr::298bb6b4-c36b-41f7-8309-9684c3858ae6" providerId="AD" clId="Web-{25AABDD4-A96D-AB7B-62A7-ABDBBFF28DFC}" dt="2020-09-28T02:42:28.433" v="563"/>
        <pc:sldMkLst>
          <pc:docMk/>
          <pc:sldMk cId="345843464" sldId="373"/>
        </pc:sldMkLst>
      </pc:sldChg>
    </pc:docChg>
  </pc:docChgLst>
  <pc:docChgLst>
    <pc:chgData name="권형준" userId="S::kwonjunn01@o365.yonsei.ac.kr::298bb6b4-c36b-41f7-8309-9684c3858ae6" providerId="AD" clId="Web-{3B062FAA-193D-CC6E-C1B6-2B26B0CD0DA8}"/>
    <pc:docChg chg="addSld delSld modSld sldOrd">
      <pc:chgData name="권형준" userId="S::kwonjunn01@o365.yonsei.ac.kr::298bb6b4-c36b-41f7-8309-9684c3858ae6" providerId="AD" clId="Web-{3B062FAA-193D-CC6E-C1B6-2B26B0CD0DA8}" dt="2020-08-18T09:04:20.575" v="225"/>
      <pc:docMkLst>
        <pc:docMk/>
      </pc:docMkLst>
      <pc:sldChg chg="addSp modSp del">
        <pc:chgData name="권형준" userId="S::kwonjunn01@o365.yonsei.ac.kr::298bb6b4-c36b-41f7-8309-9684c3858ae6" providerId="AD" clId="Web-{3B062FAA-193D-CC6E-C1B6-2B26B0CD0DA8}" dt="2020-08-18T08:37:51.255" v="77"/>
        <pc:sldMkLst>
          <pc:docMk/>
          <pc:sldMk cId="1177906743" sldId="345"/>
        </pc:sldMkLst>
        <pc:picChg chg="add mod">
          <ac:chgData name="권형준" userId="S::kwonjunn01@o365.yonsei.ac.kr::298bb6b4-c36b-41f7-8309-9684c3858ae6" providerId="AD" clId="Web-{3B062FAA-193D-CC6E-C1B6-2B26B0CD0DA8}" dt="2020-08-18T08:32:31.085" v="7" actId="1076"/>
          <ac:picMkLst>
            <pc:docMk/>
            <pc:sldMk cId="1177906743" sldId="345"/>
            <ac:picMk id="5" creationId="{49EB3F5B-C918-462B-980F-87844004252E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1.927" v="78"/>
        <pc:sldMkLst>
          <pc:docMk/>
          <pc:sldMk cId="1366282498" sldId="346"/>
        </pc:sldMkLst>
        <pc:picChg chg="add mod">
          <ac:chgData name="권형준" userId="S::kwonjunn01@o365.yonsei.ac.kr::298bb6b4-c36b-41f7-8309-9684c3858ae6" providerId="AD" clId="Web-{3B062FAA-193D-CC6E-C1B6-2B26B0CD0DA8}" dt="2020-08-18T08:32:40.319" v="12" actId="1076"/>
          <ac:picMkLst>
            <pc:docMk/>
            <pc:sldMk cId="1366282498" sldId="346"/>
            <ac:picMk id="5" creationId="{1CBD5B67-5CB9-4D10-BCC4-D30FFE69A551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3.458" v="80"/>
        <pc:sldMkLst>
          <pc:docMk/>
          <pc:sldMk cId="298611611" sldId="347"/>
        </pc:sldMkLst>
        <pc:picChg chg="add mod">
          <ac:chgData name="권형준" userId="S::kwonjunn01@o365.yonsei.ac.kr::298bb6b4-c36b-41f7-8309-9684c3858ae6" providerId="AD" clId="Web-{3B062FAA-193D-CC6E-C1B6-2B26B0CD0DA8}" dt="2020-08-18T08:32:55.585" v="18" actId="1076"/>
          <ac:picMkLst>
            <pc:docMk/>
            <pc:sldMk cId="298611611" sldId="347"/>
            <ac:picMk id="5" creationId="{608C073C-96EF-4E15-8D56-201C02200839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2.614" v="79"/>
        <pc:sldMkLst>
          <pc:docMk/>
          <pc:sldMk cId="3130480415" sldId="348"/>
        </pc:sldMkLst>
        <pc:picChg chg="add mod">
          <ac:chgData name="권형준" userId="S::kwonjunn01@o365.yonsei.ac.kr::298bb6b4-c36b-41f7-8309-9684c3858ae6" providerId="AD" clId="Web-{3B062FAA-193D-CC6E-C1B6-2B26B0CD0DA8}" dt="2020-08-18T08:33:07.304" v="22" actId="1076"/>
          <ac:picMkLst>
            <pc:docMk/>
            <pc:sldMk cId="3130480415" sldId="348"/>
            <ac:picMk id="5" creationId="{82C967E5-921F-47BE-80A4-3A3861454145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3.989" v="81"/>
        <pc:sldMkLst>
          <pc:docMk/>
          <pc:sldMk cId="2955097334" sldId="349"/>
        </pc:sldMkLst>
        <pc:picChg chg="add mod">
          <ac:chgData name="권형준" userId="S::kwonjunn01@o365.yonsei.ac.kr::298bb6b4-c36b-41f7-8309-9684c3858ae6" providerId="AD" clId="Web-{3B062FAA-193D-CC6E-C1B6-2B26B0CD0DA8}" dt="2020-08-18T08:33:20.288" v="27" actId="14100"/>
          <ac:picMkLst>
            <pc:docMk/>
            <pc:sldMk cId="2955097334" sldId="349"/>
            <ac:picMk id="5" creationId="{F71943D3-A6D3-4FF7-A978-9B72668B5214}"/>
          </ac:picMkLst>
        </pc:picChg>
      </pc:sldChg>
      <pc:sldChg chg="addSp delSp modSp del">
        <pc:chgData name="권형준" userId="S::kwonjunn01@o365.yonsei.ac.kr::298bb6b4-c36b-41f7-8309-9684c3858ae6" providerId="AD" clId="Web-{3B062FAA-193D-CC6E-C1B6-2B26B0CD0DA8}" dt="2020-08-18T08:37:49.895" v="76"/>
        <pc:sldMkLst>
          <pc:docMk/>
          <pc:sldMk cId="4184123104" sldId="350"/>
        </pc:sldMkLst>
        <pc:picChg chg="add del mod">
          <ac:chgData name="권형준" userId="S::kwonjunn01@o365.yonsei.ac.kr::298bb6b4-c36b-41f7-8309-9684c3858ae6" providerId="AD" clId="Web-{3B062FAA-193D-CC6E-C1B6-2B26B0CD0DA8}" dt="2020-08-18T08:33:54.303" v="29"/>
          <ac:picMkLst>
            <pc:docMk/>
            <pc:sldMk cId="4184123104" sldId="350"/>
            <ac:picMk id="6" creationId="{F3C6BC13-DF43-4F7F-AAEC-CB03D5B501E3}"/>
          </ac:picMkLst>
        </pc:picChg>
      </pc:sldChg>
      <pc:sldChg chg="addSp delSp modSp add ord replId">
        <pc:chgData name="권형준" userId="S::kwonjunn01@o365.yonsei.ac.kr::298bb6b4-c36b-41f7-8309-9684c3858ae6" providerId="AD" clId="Web-{3B062FAA-193D-CC6E-C1B6-2B26B0CD0DA8}" dt="2020-08-18T08:44:51.986" v="103" actId="1076"/>
        <pc:sldMkLst>
          <pc:docMk/>
          <pc:sldMk cId="317320073" sldId="351"/>
        </pc:sldMkLst>
        <pc:spChg chg="mod">
          <ac:chgData name="권형준" userId="S::kwonjunn01@o365.yonsei.ac.kr::298bb6b4-c36b-41f7-8309-9684c3858ae6" providerId="AD" clId="Web-{3B062FAA-193D-CC6E-C1B6-2B26B0CD0DA8}" dt="2020-08-18T08:36:28.271" v="53" actId="1076"/>
          <ac:spMkLst>
            <pc:docMk/>
            <pc:sldMk cId="317320073" sldId="351"/>
            <ac:spMk id="2" creationId="{12EF83C1-BDE4-4DB1-84BF-9251915E94BC}"/>
          </ac:spMkLst>
        </pc:spChg>
        <pc:spChg chg="del">
          <ac:chgData name="권형준" userId="S::kwonjunn01@o365.yonsei.ac.kr::298bb6b4-c36b-41f7-8309-9684c3858ae6" providerId="AD" clId="Web-{3B062FAA-193D-CC6E-C1B6-2B26B0CD0DA8}" dt="2020-08-18T08:36:25.318" v="52"/>
          <ac:spMkLst>
            <pc:docMk/>
            <pc:sldMk cId="317320073" sldId="351"/>
            <ac:spMk id="3" creationId="{72462A6D-065A-4775-B30D-501C23764473}"/>
          </ac:spMkLst>
        </pc:spChg>
        <pc:spChg chg="mod">
          <ac:chgData name="권형준" userId="S::kwonjunn01@o365.yonsei.ac.kr::298bb6b4-c36b-41f7-8309-9684c3858ae6" providerId="AD" clId="Web-{3B062FAA-193D-CC6E-C1B6-2B26B0CD0DA8}" dt="2020-08-18T08:36:31.083" v="54" actId="1076"/>
          <ac:spMkLst>
            <pc:docMk/>
            <pc:sldMk cId="317320073" sldId="351"/>
            <ac:spMk id="4" creationId="{D11E4438-E6F2-4C37-8869-EBB42A6BDEEE}"/>
          </ac:spMkLst>
        </pc:spChg>
        <pc:picChg chg="del">
          <ac:chgData name="권형준" userId="S::kwonjunn01@o365.yonsei.ac.kr::298bb6b4-c36b-41f7-8309-9684c3858ae6" providerId="AD" clId="Web-{3B062FAA-193D-CC6E-C1B6-2B26B0CD0DA8}" dt="2020-08-18T08:34:34.522" v="32"/>
          <ac:picMkLst>
            <pc:docMk/>
            <pc:sldMk cId="317320073" sldId="351"/>
            <ac:picMk id="5" creationId="{6E928B77-FD6B-4954-8B7B-75B8C06707BD}"/>
          </ac:picMkLst>
        </pc:picChg>
        <pc:picChg chg="add del mod ord">
          <ac:chgData name="권형준" userId="S::kwonjunn01@o365.yonsei.ac.kr::298bb6b4-c36b-41f7-8309-9684c3858ae6" providerId="AD" clId="Web-{3B062FAA-193D-CC6E-C1B6-2B26B0CD0DA8}" dt="2020-08-18T08:37:41.599" v="70"/>
          <ac:picMkLst>
            <pc:docMk/>
            <pc:sldMk cId="317320073" sldId="351"/>
            <ac:picMk id="6" creationId="{B9BBCDBE-6221-4104-9AAC-6DA739832709}"/>
          </ac:picMkLst>
        </pc:picChg>
        <pc:picChg chg="add del mod">
          <ac:chgData name="권형준" userId="S::kwonjunn01@o365.yonsei.ac.kr::298bb6b4-c36b-41f7-8309-9684c3858ae6" providerId="AD" clId="Web-{3B062FAA-193D-CC6E-C1B6-2B26B0CD0DA8}" dt="2020-08-18T08:37:41.942" v="71"/>
          <ac:picMkLst>
            <pc:docMk/>
            <pc:sldMk cId="317320073" sldId="351"/>
            <ac:picMk id="7" creationId="{F5D41B35-488B-4F7B-8213-A1521FC6E29D}"/>
          </ac:picMkLst>
        </pc:picChg>
        <pc:picChg chg="add mod ord">
          <ac:chgData name="권형준" userId="S::kwonjunn01@o365.yonsei.ac.kr::298bb6b4-c36b-41f7-8309-9684c3858ae6" providerId="AD" clId="Web-{3B062FAA-193D-CC6E-C1B6-2B26B0CD0DA8}" dt="2020-08-18T08:44:23.002" v="96"/>
          <ac:picMkLst>
            <pc:docMk/>
            <pc:sldMk cId="317320073" sldId="351"/>
            <ac:picMk id="8" creationId="{84D71D2E-AC7A-43BD-A8FF-924DCD1F19D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4:51.986" v="103" actId="1076"/>
          <ac:picMkLst>
            <pc:docMk/>
            <pc:sldMk cId="317320073" sldId="351"/>
            <ac:picMk id="10" creationId="{65CBFCD6-5801-4F77-93E2-5112C4AE8F83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45:22.033" v="108" actId="14100"/>
        <pc:sldMkLst>
          <pc:docMk/>
          <pc:sldMk cId="1017314746" sldId="352"/>
        </pc:sldMkLst>
        <pc:spChg chg="mod">
          <ac:chgData name="권형준" userId="S::kwonjunn01@o365.yonsei.ac.kr::298bb6b4-c36b-41f7-8309-9684c3858ae6" providerId="AD" clId="Web-{3B062FAA-193D-CC6E-C1B6-2B26B0CD0DA8}" dt="2020-08-18T08:36:37.036" v="62" actId="20577"/>
          <ac:spMkLst>
            <pc:docMk/>
            <pc:sldMk cId="1017314746" sldId="352"/>
            <ac:spMk id="2" creationId="{12EF83C1-BDE4-4DB1-84BF-9251915E94BC}"/>
          </ac:spMkLst>
        </pc:spChg>
        <pc:picChg chg="add del mod">
          <ac:chgData name="권형준" userId="S::kwonjunn01@o365.yonsei.ac.kr::298bb6b4-c36b-41f7-8309-9684c3858ae6" providerId="AD" clId="Web-{3B062FAA-193D-CC6E-C1B6-2B26B0CD0DA8}" dt="2020-08-18T08:37:43.349" v="73"/>
          <ac:picMkLst>
            <pc:docMk/>
            <pc:sldMk cId="1017314746" sldId="352"/>
            <ac:picMk id="3" creationId="{3FD4F138-110F-4403-BF2F-EFA48892FA3F}"/>
          </ac:picMkLst>
        </pc:picChg>
        <pc:picChg chg="add ord">
          <ac:chgData name="권형준" userId="S::kwonjunn01@o365.yonsei.ac.kr::298bb6b4-c36b-41f7-8309-9684c3858ae6" providerId="AD" clId="Web-{3B062FAA-193D-CC6E-C1B6-2B26B0CD0DA8}" dt="2020-08-18T08:44:29.799" v="98"/>
          <ac:picMkLst>
            <pc:docMk/>
            <pc:sldMk cId="1017314746" sldId="352"/>
            <ac:picMk id="5" creationId="{BFBB1DFA-833E-4A1B-A855-651EECACBA5A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8:37:42.974" v="72"/>
          <ac:picMkLst>
            <pc:docMk/>
            <pc:sldMk cId="1017314746" sldId="352"/>
            <ac:picMk id="6" creationId="{B9BBCDBE-6221-4104-9AAC-6DA739832709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8:36:40.474" v="65"/>
          <ac:picMkLst>
            <pc:docMk/>
            <pc:sldMk cId="1017314746" sldId="352"/>
            <ac:picMk id="7" creationId="{F5D41B35-488B-4F7B-8213-A1521FC6E29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5:22.033" v="108" actId="14100"/>
          <ac:picMkLst>
            <pc:docMk/>
            <pc:sldMk cId="1017314746" sldId="352"/>
            <ac:picMk id="8" creationId="{4FBB9471-D5AC-4880-B2ED-F56131679769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46:40.017" v="133" actId="14100"/>
        <pc:sldMkLst>
          <pc:docMk/>
          <pc:sldMk cId="2022396832" sldId="353"/>
        </pc:sldMkLst>
        <pc:picChg chg="add ord">
          <ac:chgData name="권형준" userId="S::kwonjunn01@o365.yonsei.ac.kr::298bb6b4-c36b-41f7-8309-9684c3858ae6" providerId="AD" clId="Web-{3B062FAA-193D-CC6E-C1B6-2B26B0CD0DA8}" dt="2020-08-18T08:45:42.846" v="116"/>
          <ac:picMkLst>
            <pc:docMk/>
            <pc:sldMk cId="2022396832" sldId="353"/>
            <ac:picMk id="3" creationId="{DEE47005-114A-46FC-87B3-4AEFE36A92D4}"/>
          </ac:picMkLst>
        </pc:picChg>
        <pc:picChg chg="add del mod">
          <ac:chgData name="권형준" userId="S::kwonjunn01@o365.yonsei.ac.kr::298bb6b4-c36b-41f7-8309-9684c3858ae6" providerId="AD" clId="Web-{3B062FAA-193D-CC6E-C1B6-2B26B0CD0DA8}" dt="2020-08-18T08:46:13.189" v="125"/>
          <ac:picMkLst>
            <pc:docMk/>
            <pc:sldMk cId="2022396832" sldId="353"/>
            <ac:picMk id="5" creationId="{CD416918-457A-4CA7-9937-CF32057A96E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6:40.017" v="133" actId="14100"/>
          <ac:picMkLst>
            <pc:docMk/>
            <pc:sldMk cId="2022396832" sldId="353"/>
            <ac:picMk id="7" creationId="{9217B2BF-8B4C-48D9-9A79-58E5FDDF2E14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6:20.705" v="129" actId="1076"/>
        <pc:sldMkLst>
          <pc:docMk/>
          <pc:sldMk cId="1052026162" sldId="354"/>
        </pc:sldMkLst>
        <pc:picChg chg="add mod ord">
          <ac:chgData name="권형준" userId="S::kwonjunn01@o365.yonsei.ac.kr::298bb6b4-c36b-41f7-8309-9684c3858ae6" providerId="AD" clId="Web-{3B062FAA-193D-CC6E-C1B6-2B26B0CD0DA8}" dt="2020-08-18T08:45:38.127" v="114"/>
          <ac:picMkLst>
            <pc:docMk/>
            <pc:sldMk cId="1052026162" sldId="354"/>
            <ac:picMk id="3" creationId="{651073A2-45E5-42F8-B8E1-B060A94967E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6:20.705" v="129" actId="1076"/>
          <ac:picMkLst>
            <pc:docMk/>
            <pc:sldMk cId="1052026162" sldId="354"/>
            <ac:picMk id="5" creationId="{823D77D3-0582-481F-85BF-F6B39205C014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8:19.032" v="146" actId="1076"/>
        <pc:sldMkLst>
          <pc:docMk/>
          <pc:sldMk cId="2370460120" sldId="355"/>
        </pc:sldMkLst>
        <pc:picChg chg="add">
          <ac:chgData name="권형준" userId="S::kwonjunn01@o365.yonsei.ac.kr::298bb6b4-c36b-41f7-8309-9684c3858ae6" providerId="AD" clId="Web-{3B062FAA-193D-CC6E-C1B6-2B26B0CD0DA8}" dt="2020-08-18T08:47:07.189" v="138"/>
          <ac:picMkLst>
            <pc:docMk/>
            <pc:sldMk cId="2370460120" sldId="355"/>
            <ac:picMk id="3" creationId="{9D3B1488-5F73-4E2D-85F4-3EBDFA80732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8:19.032" v="146" actId="1076"/>
          <ac:picMkLst>
            <pc:docMk/>
            <pc:sldMk cId="2370460120" sldId="355"/>
            <ac:picMk id="5" creationId="{B477F129-574B-4EF9-AB50-E50879B3830D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7:30.126" v="142" actId="14100"/>
        <pc:sldMkLst>
          <pc:docMk/>
          <pc:sldMk cId="1047740210" sldId="356"/>
        </pc:sldMkLst>
        <pc:picChg chg="add mod">
          <ac:chgData name="권형준" userId="S::kwonjunn01@o365.yonsei.ac.kr::298bb6b4-c36b-41f7-8309-9684c3858ae6" providerId="AD" clId="Web-{3B062FAA-193D-CC6E-C1B6-2B26B0CD0DA8}" dt="2020-08-18T08:47:05.689" v="137" actId="1076"/>
          <ac:picMkLst>
            <pc:docMk/>
            <pc:sldMk cId="1047740210" sldId="356"/>
            <ac:picMk id="3" creationId="{5DBE3C35-DBB8-4938-8416-E7CA517276F6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7:30.126" v="142" actId="14100"/>
          <ac:picMkLst>
            <pc:docMk/>
            <pc:sldMk cId="1047740210" sldId="356"/>
            <ac:picMk id="5" creationId="{B5C2AD6B-7D69-4108-A2D5-27DD14F23D37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9:15.797" v="165" actId="1076"/>
        <pc:sldMkLst>
          <pc:docMk/>
          <pc:sldMk cId="4161020258" sldId="357"/>
        </pc:sldMkLst>
        <pc:picChg chg="add ord">
          <ac:chgData name="권형준" userId="S::kwonjunn01@o365.yonsei.ac.kr::298bb6b4-c36b-41f7-8309-9684c3858ae6" providerId="AD" clId="Web-{3B062FAA-193D-CC6E-C1B6-2B26B0CD0DA8}" dt="2020-08-18T08:48:56.438" v="160"/>
          <ac:picMkLst>
            <pc:docMk/>
            <pc:sldMk cId="4161020258" sldId="357"/>
            <ac:picMk id="3" creationId="{251AFBA7-78D2-4053-A3C0-8B26914B16D6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9:15.797" v="165" actId="1076"/>
          <ac:picMkLst>
            <pc:docMk/>
            <pc:sldMk cId="4161020258" sldId="357"/>
            <ac:picMk id="5" creationId="{CEAFB2FE-056A-42C4-819A-D679B5C9B2D1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9:07.094" v="163" actId="1076"/>
        <pc:sldMkLst>
          <pc:docMk/>
          <pc:sldMk cId="519533012" sldId="358"/>
        </pc:sldMkLst>
        <pc:picChg chg="add mod ord">
          <ac:chgData name="권형준" userId="S::kwonjunn01@o365.yonsei.ac.kr::298bb6b4-c36b-41f7-8309-9684c3858ae6" providerId="AD" clId="Web-{3B062FAA-193D-CC6E-C1B6-2B26B0CD0DA8}" dt="2020-08-18T08:48:50.844" v="158"/>
          <ac:picMkLst>
            <pc:docMk/>
            <pc:sldMk cId="519533012" sldId="358"/>
            <ac:picMk id="3" creationId="{E6074CF7-3552-44A8-A6F1-547569A9DD8F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9:07.094" v="163" actId="1076"/>
          <ac:picMkLst>
            <pc:docMk/>
            <pc:sldMk cId="519533012" sldId="358"/>
            <ac:picMk id="5" creationId="{1B09ED39-A14E-4A99-B6FB-E7CF449C4962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0:53.687" v="182" actId="14100"/>
        <pc:sldMkLst>
          <pc:docMk/>
          <pc:sldMk cId="278561658" sldId="359"/>
        </pc:sldMkLst>
        <pc:picChg chg="add ord">
          <ac:chgData name="권형준" userId="S::kwonjunn01@o365.yonsei.ac.kr::298bb6b4-c36b-41f7-8309-9684c3858ae6" providerId="AD" clId="Web-{3B062FAA-193D-CC6E-C1B6-2B26B0CD0DA8}" dt="2020-08-18T08:50:16.969" v="179"/>
          <ac:picMkLst>
            <pc:docMk/>
            <pc:sldMk cId="278561658" sldId="359"/>
            <ac:picMk id="3" creationId="{6662074D-36AC-4209-9C3E-4C75146FC8E3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0:53.687" v="182" actId="14100"/>
          <ac:picMkLst>
            <pc:docMk/>
            <pc:sldMk cId="278561658" sldId="359"/>
            <ac:picMk id="5" creationId="{9C098F3C-6631-459E-B6E0-4268519420E2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50:12.969" v="177"/>
        <pc:sldMkLst>
          <pc:docMk/>
          <pc:sldMk cId="4160786379" sldId="360"/>
        </pc:sldMkLst>
        <pc:picChg chg="add mod ord">
          <ac:chgData name="권형준" userId="S::kwonjunn01@o365.yonsei.ac.kr::298bb6b4-c36b-41f7-8309-9684c3858ae6" providerId="AD" clId="Web-{3B062FAA-193D-CC6E-C1B6-2B26B0CD0DA8}" dt="2020-08-18T08:49:52.172" v="171"/>
          <ac:picMkLst>
            <pc:docMk/>
            <pc:sldMk cId="4160786379" sldId="360"/>
            <ac:picMk id="3" creationId="{CCC36D4C-1AAC-4076-9ACB-59DC0CC46F1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0:05.813" v="175" actId="14100"/>
          <ac:picMkLst>
            <pc:docMk/>
            <pc:sldMk cId="4160786379" sldId="360"/>
            <ac:picMk id="5" creationId="{8D7685CA-8B68-4663-9F61-EE1037E12793}"/>
          </ac:picMkLst>
        </pc:picChg>
        <pc:picChg chg="add del">
          <ac:chgData name="권형준" userId="S::kwonjunn01@o365.yonsei.ac.kr::298bb6b4-c36b-41f7-8309-9684c3858ae6" providerId="AD" clId="Web-{3B062FAA-193D-CC6E-C1B6-2B26B0CD0DA8}" dt="2020-08-18T08:50:12.969" v="177"/>
          <ac:picMkLst>
            <pc:docMk/>
            <pc:sldMk cId="4160786379" sldId="360"/>
            <ac:picMk id="8" creationId="{2FF732E5-B483-4CE4-B5C8-9A93A4B42153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06.812" v="205" actId="1076"/>
        <pc:sldMkLst>
          <pc:docMk/>
          <pc:sldMk cId="2523648211" sldId="361"/>
        </pc:sldMkLst>
        <pc:picChg chg="add ord">
          <ac:chgData name="권형준" userId="S::kwonjunn01@o365.yonsei.ac.kr::298bb6b4-c36b-41f7-8309-9684c3858ae6" providerId="AD" clId="Web-{3B062FAA-193D-CC6E-C1B6-2B26B0CD0DA8}" dt="2020-08-18T08:51:52.015" v="199"/>
          <ac:picMkLst>
            <pc:docMk/>
            <pc:sldMk cId="2523648211" sldId="361"/>
            <ac:picMk id="3" creationId="{3550A9AE-01CC-4BC0-81D5-2F206A3A6B97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06.812" v="205" actId="1076"/>
          <ac:picMkLst>
            <pc:docMk/>
            <pc:sldMk cId="2523648211" sldId="361"/>
            <ac:picMk id="5" creationId="{D5A557A4-17FB-4156-8686-517A80F4304A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51:25.031" v="197" actId="1076"/>
        <pc:sldMkLst>
          <pc:docMk/>
          <pc:sldMk cId="4291766691" sldId="362"/>
        </pc:sldMkLst>
        <pc:spChg chg="add del mod">
          <ac:chgData name="권형준" userId="S::kwonjunn01@o365.yonsei.ac.kr::298bb6b4-c36b-41f7-8309-9684c3858ae6" providerId="AD" clId="Web-{3B062FAA-193D-CC6E-C1B6-2B26B0CD0DA8}" dt="2020-08-18T08:50:57.656" v="186"/>
          <ac:spMkLst>
            <pc:docMk/>
            <pc:sldMk cId="4291766691" sldId="362"/>
            <ac:spMk id="3" creationId="{C20F3963-82F3-486C-8C1E-A35AFFD607B3}"/>
          </ac:spMkLst>
        </pc:spChg>
        <pc:picChg chg="add mod ord">
          <ac:chgData name="권형준" userId="S::kwonjunn01@o365.yonsei.ac.kr::298bb6b4-c36b-41f7-8309-9684c3858ae6" providerId="AD" clId="Web-{3B062FAA-193D-CC6E-C1B6-2B26B0CD0DA8}" dt="2020-08-18T08:51:11.500" v="193"/>
          <ac:picMkLst>
            <pc:docMk/>
            <pc:sldMk cId="4291766691" sldId="362"/>
            <ac:picMk id="5" creationId="{69CFB08C-9B96-49E4-A559-BF27A731E2B1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1:25.031" v="197" actId="1076"/>
          <ac:picMkLst>
            <pc:docMk/>
            <pc:sldMk cId="4291766691" sldId="362"/>
            <ac:picMk id="6" creationId="{C0874473-7CC5-4D52-9C29-4A7E925E6705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53.765" v="222" actId="1076"/>
        <pc:sldMkLst>
          <pc:docMk/>
          <pc:sldMk cId="1256290589" sldId="363"/>
        </pc:sldMkLst>
        <pc:picChg chg="add ord">
          <ac:chgData name="권형준" userId="S::kwonjunn01@o365.yonsei.ac.kr::298bb6b4-c36b-41f7-8309-9684c3858ae6" providerId="AD" clId="Web-{3B062FAA-193D-CC6E-C1B6-2B26B0CD0DA8}" dt="2020-08-18T08:52:43.702" v="220"/>
          <ac:picMkLst>
            <pc:docMk/>
            <pc:sldMk cId="1256290589" sldId="363"/>
            <ac:picMk id="3" creationId="{DC39DC5D-513A-4794-A99A-9865D706A821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53.765" v="222" actId="1076"/>
          <ac:picMkLst>
            <pc:docMk/>
            <pc:sldMk cId="1256290589" sldId="363"/>
            <ac:picMk id="5" creationId="{3BD1AFA7-DD37-48E0-BA1C-ABD9DDC399D8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35.983" v="218" actId="1076"/>
        <pc:sldMkLst>
          <pc:docMk/>
          <pc:sldMk cId="1534642994" sldId="364"/>
        </pc:sldMkLst>
        <pc:picChg chg="add mod ord">
          <ac:chgData name="권형준" userId="S::kwonjunn01@o365.yonsei.ac.kr::298bb6b4-c36b-41f7-8309-9684c3858ae6" providerId="AD" clId="Web-{3B062FAA-193D-CC6E-C1B6-2B26B0CD0DA8}" dt="2020-08-18T08:52:27.140" v="214"/>
          <ac:picMkLst>
            <pc:docMk/>
            <pc:sldMk cId="1534642994" sldId="364"/>
            <ac:picMk id="3" creationId="{59B89D3F-7FBC-41CD-B608-A5068390D2C2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35.983" v="218" actId="1076"/>
          <ac:picMkLst>
            <pc:docMk/>
            <pc:sldMk cId="1534642994" sldId="364"/>
            <ac:picMk id="5" creationId="{A2487086-011D-4E3C-BF7E-B896D83A0413}"/>
          </ac:picMkLst>
        </pc:picChg>
      </pc:sldChg>
      <pc:sldChg chg="delSp add replId">
        <pc:chgData name="권형준" userId="S::kwonjunn01@o365.yonsei.ac.kr::298bb6b4-c36b-41f7-8309-9684c3858ae6" providerId="AD" clId="Web-{3B062FAA-193D-CC6E-C1B6-2B26B0CD0DA8}" dt="2020-08-18T09:04:20.575" v="225"/>
        <pc:sldMkLst>
          <pc:docMk/>
          <pc:sldMk cId="2703241888" sldId="365"/>
        </pc:sldMkLst>
        <pc:picChg chg="del">
          <ac:chgData name="권형준" userId="S::kwonjunn01@o365.yonsei.ac.kr::298bb6b4-c36b-41f7-8309-9684c3858ae6" providerId="AD" clId="Web-{3B062FAA-193D-CC6E-C1B6-2B26B0CD0DA8}" dt="2020-08-18T09:04:19.934" v="224"/>
          <ac:picMkLst>
            <pc:docMk/>
            <pc:sldMk cId="2703241888" sldId="365"/>
            <ac:picMk id="3" creationId="{DC39DC5D-513A-4794-A99A-9865D706A821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9:04:20.575" v="225"/>
          <ac:picMkLst>
            <pc:docMk/>
            <pc:sldMk cId="2703241888" sldId="365"/>
            <ac:picMk id="5" creationId="{3BD1AFA7-DD37-48E0-BA1C-ABD9DDC399D8}"/>
          </ac:picMkLst>
        </pc:picChg>
      </pc:sldChg>
    </pc:docChg>
  </pc:docChgLst>
  <pc:docChgLst>
    <pc:chgData name="권형준" userId="S::kwonjunn01@o365.yonsei.ac.kr::298bb6b4-c36b-41f7-8309-9684c3858ae6" providerId="AD" clId="Web-{36241759-2E26-E90B-34C4-22B0182DD421}"/>
    <pc:docChg chg="addSld delSld modSld sldOrd">
      <pc:chgData name="권형준" userId="S::kwonjunn01@o365.yonsei.ac.kr::298bb6b4-c36b-41f7-8309-9684c3858ae6" providerId="AD" clId="Web-{36241759-2E26-E90B-34C4-22B0182DD421}" dt="2020-08-18T08:31:23.841" v="103"/>
      <pc:docMkLst>
        <pc:docMk/>
      </pc:docMkLst>
      <pc:sldChg chg="addSp delSp modSp del">
        <pc:chgData name="권형준" userId="S::kwonjunn01@o365.yonsei.ac.kr::298bb6b4-c36b-41f7-8309-9684c3858ae6" providerId="AD" clId="Web-{36241759-2E26-E90B-34C4-22B0182DD421}" dt="2020-08-18T08:31:03.888" v="88"/>
        <pc:sldMkLst>
          <pc:docMk/>
          <pc:sldMk cId="674163804" sldId="331"/>
        </pc:sldMkLst>
        <pc:spChg chg="add mod">
          <ac:chgData name="권형준" userId="S::kwonjunn01@o365.yonsei.ac.kr::298bb6b4-c36b-41f7-8309-9684c3858ae6" providerId="AD" clId="Web-{36241759-2E26-E90B-34C4-22B0182DD421}" dt="2020-08-18T08:26:16.294" v="11" actId="1076"/>
          <ac:spMkLst>
            <pc:docMk/>
            <pc:sldMk cId="674163804" sldId="331"/>
            <ac:spMk id="6" creationId="{7A8780CF-D708-4618-A059-C99ED878543F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26:20.028" v="12" actId="1076"/>
          <ac:spMkLst>
            <pc:docMk/>
            <pc:sldMk cId="674163804" sldId="331"/>
            <ac:spMk id="40" creationId="{A32D20A7-9308-4351-BB2F-A4471A2B2DF8}"/>
          </ac:spMkLst>
        </pc:spChg>
        <pc:picChg chg="add del mod">
          <ac:chgData name="권형준" userId="S::kwonjunn01@o365.yonsei.ac.kr::298bb6b4-c36b-41f7-8309-9684c3858ae6" providerId="AD" clId="Web-{36241759-2E26-E90B-34C4-22B0182DD421}" dt="2020-08-18T08:30:05.482" v="64"/>
          <ac:picMkLst>
            <pc:docMk/>
            <pc:sldMk cId="674163804" sldId="331"/>
            <ac:picMk id="2" creationId="{243D6868-5AE2-4323-BFBF-D209CD423AA5}"/>
          </ac:picMkLst>
        </pc:picChg>
      </pc:sldChg>
      <pc:sldChg chg="addSp delSp modSp del">
        <pc:chgData name="권형준" userId="S::kwonjunn01@o365.yonsei.ac.kr::298bb6b4-c36b-41f7-8309-9684c3858ae6" providerId="AD" clId="Web-{36241759-2E26-E90B-34C4-22B0182DD421}" dt="2020-08-18T08:30:06.044" v="65"/>
        <pc:sldMkLst>
          <pc:docMk/>
          <pc:sldMk cId="3955917573" sldId="332"/>
        </pc:sldMkLst>
        <pc:spChg chg="add">
          <ac:chgData name="권형준" userId="S::kwonjunn01@o365.yonsei.ac.kr::298bb6b4-c36b-41f7-8309-9684c3858ae6" providerId="AD" clId="Web-{36241759-2E26-E90B-34C4-22B0182DD421}" dt="2020-08-18T08:27:22.169" v="25"/>
          <ac:spMkLst>
            <pc:docMk/>
            <pc:sldMk cId="3955917573" sldId="332"/>
            <ac:spMk id="2" creationId="{563F20AE-E1E0-4123-88B3-16216705E628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2.184" v="26"/>
          <ac:spMkLst>
            <pc:docMk/>
            <pc:sldMk cId="3955917573" sldId="332"/>
            <ac:spMk id="3" creationId="{3919FA7A-5857-41C7-8177-F431AB10E417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2.184" v="27"/>
          <ac:spMkLst>
            <pc:docMk/>
            <pc:sldMk cId="3955917573" sldId="332"/>
            <ac:spMk id="4" creationId="{76E46247-65A0-45D9-AD39-115C7077FB08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03.809" v="16"/>
          <ac:spMkLst>
            <pc:docMk/>
            <pc:sldMk cId="3955917573" sldId="332"/>
            <ac:spMk id="6" creationId="{8838E9CD-3E72-4111-9946-76EFC3544E38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03.809" v="15"/>
          <ac:spMkLst>
            <pc:docMk/>
            <pc:sldMk cId="3955917573" sldId="332"/>
            <ac:spMk id="7" creationId="{1DDBC0D4-D6B0-4E3D-AB2C-9745182FBC47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26:58.044" v="14" actId="1076"/>
          <ac:spMkLst>
            <pc:docMk/>
            <pc:sldMk cId="3955917573" sldId="332"/>
            <ac:spMk id="9" creationId="{00000000-0000-0000-0000-000000000000}"/>
          </ac:spMkLst>
        </pc:spChg>
        <pc:picChg chg="add mod">
          <ac:chgData name="권형준" userId="S::kwonjunn01@o365.yonsei.ac.kr::298bb6b4-c36b-41f7-8309-9684c3858ae6" providerId="AD" clId="Web-{36241759-2E26-E90B-34C4-22B0182DD421}" dt="2020-08-18T08:29:01.810" v="62" actId="1076"/>
          <ac:picMkLst>
            <pc:docMk/>
            <pc:sldMk cId="3955917573" sldId="332"/>
            <ac:picMk id="5" creationId="{72DCC8A5-9DEC-400C-AE24-21A4BCB88C59}"/>
          </ac:picMkLst>
        </pc:picChg>
      </pc:sldChg>
      <pc:sldChg chg="addSp delSp del">
        <pc:chgData name="권형준" userId="S::kwonjunn01@o365.yonsei.ac.kr::298bb6b4-c36b-41f7-8309-9684c3858ae6" providerId="AD" clId="Web-{36241759-2E26-E90B-34C4-22B0182DD421}" dt="2020-08-18T08:31:04.638" v="89"/>
        <pc:sldMkLst>
          <pc:docMk/>
          <pc:sldMk cId="97571922" sldId="333"/>
        </pc:sldMkLst>
        <pc:spChg chg="add">
          <ac:chgData name="권형준" userId="S::kwonjunn01@o365.yonsei.ac.kr::298bb6b4-c36b-41f7-8309-9684c3858ae6" providerId="AD" clId="Web-{36241759-2E26-E90B-34C4-22B0182DD421}" dt="2020-08-18T08:27:23.372" v="28"/>
          <ac:spMkLst>
            <pc:docMk/>
            <pc:sldMk cId="97571922" sldId="333"/>
            <ac:spMk id="2" creationId="{12EF83C1-BDE4-4DB1-84BF-9251915E94BC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3.394" v="29"/>
          <ac:spMkLst>
            <pc:docMk/>
            <pc:sldMk cId="97571922" sldId="333"/>
            <ac:spMk id="3" creationId="{72462A6D-065A-4775-B30D-501C23764473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3.403" v="30"/>
          <ac:spMkLst>
            <pc:docMk/>
            <pc:sldMk cId="97571922" sldId="333"/>
            <ac:spMk id="4" creationId="{D11E4438-E6F2-4C37-8869-EBB42A6BDEEE}"/>
          </ac:spMkLst>
        </pc:spChg>
        <pc:spChg chg="add del">
          <ac:chgData name="권형준" userId="S::kwonjunn01@o365.yonsei.ac.kr::298bb6b4-c36b-41f7-8309-9684c3858ae6" providerId="AD" clId="Web-{36241759-2E26-E90B-34C4-22B0182DD421}" dt="2020-08-18T08:27:13.060" v="22"/>
          <ac:spMkLst>
            <pc:docMk/>
            <pc:sldMk cId="97571922" sldId="333"/>
            <ac:spMk id="5" creationId="{943E9DF3-C634-4365-8B91-DF7C8CB6F146}"/>
          </ac:spMkLst>
        </pc:spChg>
        <pc:spChg chg="add del">
          <ac:chgData name="권형준" userId="S::kwonjunn01@o365.yonsei.ac.kr::298bb6b4-c36b-41f7-8309-9684c3858ae6" providerId="AD" clId="Web-{36241759-2E26-E90B-34C4-22B0182DD421}" dt="2020-08-18T08:27:13.060" v="21"/>
          <ac:spMkLst>
            <pc:docMk/>
            <pc:sldMk cId="97571922" sldId="333"/>
            <ac:spMk id="7" creationId="{3A1C9E34-0548-4558-8054-C15FC71AB4B4}"/>
          </ac:spMkLst>
        </pc:spChg>
      </pc:sldChg>
      <pc:sldChg chg="delSp del">
        <pc:chgData name="권형준" userId="S::kwonjunn01@o365.yonsei.ac.kr::298bb6b4-c36b-41f7-8309-9684c3858ae6" providerId="AD" clId="Web-{36241759-2E26-E90B-34C4-22B0182DD421}" dt="2020-08-18T08:27:27.231" v="33"/>
        <pc:sldMkLst>
          <pc:docMk/>
          <pc:sldMk cId="3360353532" sldId="335"/>
        </pc:sldMkLst>
        <pc:spChg chg="del">
          <ac:chgData name="권형준" userId="S::kwonjunn01@o365.yonsei.ac.kr::298bb6b4-c36b-41f7-8309-9684c3858ae6" providerId="AD" clId="Web-{36241759-2E26-E90B-34C4-22B0182DD421}" dt="2020-08-18T08:27:17.966" v="24"/>
          <ac:spMkLst>
            <pc:docMk/>
            <pc:sldMk cId="3360353532" sldId="335"/>
            <ac:spMk id="5" creationId="{22C7B5D5-978C-4469-9509-84242A2CD0E6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17.966" v="23"/>
          <ac:spMkLst>
            <pc:docMk/>
            <pc:sldMk cId="3360353532" sldId="335"/>
            <ac:spMk id="7" creationId="{58FB4681-5647-42C2-87F2-A7E4315AD6D5}"/>
          </ac:spMkLst>
        </pc:spChg>
      </pc:sldChg>
      <pc:sldChg chg="del">
        <pc:chgData name="권형준" userId="S::kwonjunn01@o365.yonsei.ac.kr::298bb6b4-c36b-41f7-8309-9684c3858ae6" providerId="AD" clId="Web-{36241759-2E26-E90B-34C4-22B0182DD421}" dt="2020-08-18T08:27:28.872" v="35"/>
        <pc:sldMkLst>
          <pc:docMk/>
          <pc:sldMk cId="3883234931" sldId="336"/>
        </pc:sldMkLst>
      </pc:sldChg>
      <pc:sldChg chg="del">
        <pc:chgData name="권형준" userId="S::kwonjunn01@o365.yonsei.ac.kr::298bb6b4-c36b-41f7-8309-9684c3858ae6" providerId="AD" clId="Web-{36241759-2E26-E90B-34C4-22B0182DD421}" dt="2020-08-18T08:27:28.059" v="34"/>
        <pc:sldMkLst>
          <pc:docMk/>
          <pc:sldMk cId="1632767481" sldId="337"/>
        </pc:sldMkLst>
      </pc:sldChg>
      <pc:sldChg chg="del">
        <pc:chgData name="권형준" userId="S::kwonjunn01@o365.yonsei.ac.kr::298bb6b4-c36b-41f7-8309-9684c3858ae6" providerId="AD" clId="Web-{36241759-2E26-E90B-34C4-22B0182DD421}" dt="2020-08-18T08:27:29.794" v="36"/>
        <pc:sldMkLst>
          <pc:docMk/>
          <pc:sldMk cId="4263512964" sldId="338"/>
        </pc:sldMkLst>
      </pc:sldChg>
      <pc:sldChg chg="del">
        <pc:chgData name="권형준" userId="S::kwonjunn01@o365.yonsei.ac.kr::298bb6b4-c36b-41f7-8309-9684c3858ae6" providerId="AD" clId="Web-{36241759-2E26-E90B-34C4-22B0182DD421}" dt="2020-08-18T08:27:30.419" v="37"/>
        <pc:sldMkLst>
          <pc:docMk/>
          <pc:sldMk cId="1097093040" sldId="339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5.091" v="90"/>
        <pc:sldMkLst>
          <pc:docMk/>
          <pc:sldMk cId="1807292224" sldId="340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5.716" v="91"/>
        <pc:sldMkLst>
          <pc:docMk/>
          <pc:sldMk cId="2829960905" sldId="341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6.451" v="92"/>
        <pc:sldMkLst>
          <pc:docMk/>
          <pc:sldMk cId="745300797" sldId="342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9.419" v="93"/>
        <pc:sldMkLst>
          <pc:docMk/>
          <pc:sldMk cId="995536770" sldId="343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9.435" v="94"/>
        <pc:sldMkLst>
          <pc:docMk/>
          <pc:sldMk cId="2052460813" sldId="344"/>
        </pc:sldMkLst>
      </pc:sldChg>
      <pc:sldChg chg="addSp delSp modSp add ord replId">
        <pc:chgData name="권형준" userId="S::kwonjunn01@o365.yonsei.ac.kr::298bb6b4-c36b-41f7-8309-9684c3858ae6" providerId="AD" clId="Web-{36241759-2E26-E90B-34C4-22B0182DD421}" dt="2020-08-18T08:31:01.716" v="87"/>
        <pc:sldMkLst>
          <pc:docMk/>
          <pc:sldMk cId="1177906743" sldId="345"/>
        </pc:sldMkLst>
        <pc:spChg chg="mod">
          <ac:chgData name="권형준" userId="S::kwonjunn01@o365.yonsei.ac.kr::298bb6b4-c36b-41f7-8309-9684c3858ae6" providerId="AD" clId="Web-{36241759-2E26-E90B-34C4-22B0182DD421}" dt="2020-08-18T08:31:00.763" v="84" actId="1076"/>
          <ac:spMkLst>
            <pc:docMk/>
            <pc:sldMk cId="1177906743" sldId="345"/>
            <ac:spMk id="2" creationId="{12EF83C1-BDE4-4DB1-84BF-9251915E94BC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31:00.779" v="85" actId="1076"/>
          <ac:spMkLst>
            <pc:docMk/>
            <pc:sldMk cId="1177906743" sldId="345"/>
            <ac:spMk id="3" creationId="{72462A6D-065A-4775-B30D-501C23764473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31:00.779" v="86" actId="1076"/>
          <ac:spMkLst>
            <pc:docMk/>
            <pc:sldMk cId="1177906743" sldId="345"/>
            <ac:spMk id="4" creationId="{D11E4438-E6F2-4C37-8869-EBB42A6BDEEE}"/>
          </ac:spMkLst>
        </pc:spChg>
        <pc:spChg chg="add del mod">
          <ac:chgData name="권형준" userId="S::kwonjunn01@o365.yonsei.ac.kr::298bb6b4-c36b-41f7-8309-9684c3858ae6" providerId="AD" clId="Web-{36241759-2E26-E90B-34C4-22B0182DD421}" dt="2020-08-18T08:27:53.200" v="45"/>
          <ac:spMkLst>
            <pc:docMk/>
            <pc:sldMk cId="1177906743" sldId="345"/>
            <ac:spMk id="5" creationId="{A57A5DAB-3C75-476A-9EE7-9A4A06CFF931}"/>
          </ac:spMkLst>
        </pc:spChg>
        <pc:picChg chg="add del mod">
          <ac:chgData name="권형준" userId="S::kwonjunn01@o365.yonsei.ac.kr::298bb6b4-c36b-41f7-8309-9684c3858ae6" providerId="AD" clId="Web-{36241759-2E26-E90B-34C4-22B0182DD421}" dt="2020-08-18T08:30:04.529" v="63"/>
          <ac:picMkLst>
            <pc:docMk/>
            <pc:sldMk cId="1177906743" sldId="345"/>
            <ac:picMk id="6" creationId="{C32340E3-EC45-4738-AF30-3CB6D6E4EFEF}"/>
          </ac:picMkLst>
        </pc:picChg>
        <pc:picChg chg="add del mod">
          <ac:chgData name="권형준" userId="S::kwonjunn01@o365.yonsei.ac.kr::298bb6b4-c36b-41f7-8309-9684c3858ae6" providerId="AD" clId="Web-{36241759-2E26-E90B-34C4-22B0182DD421}" dt="2020-08-18T08:31:01.716" v="87"/>
          <ac:picMkLst>
            <pc:docMk/>
            <pc:sldMk cId="1177906743" sldId="345"/>
            <ac:picMk id="7" creationId="{174C8005-8965-4128-AD01-7384BA8FE4FC}"/>
          </ac:picMkLst>
        </pc:picChg>
      </pc:sldChg>
      <pc:sldChg chg="add replId">
        <pc:chgData name="권형준" userId="S::kwonjunn01@o365.yonsei.ac.kr::298bb6b4-c36b-41f7-8309-9684c3858ae6" providerId="AD" clId="Web-{36241759-2E26-E90B-34C4-22B0182DD421}" dt="2020-08-18T08:31:09.732" v="95"/>
        <pc:sldMkLst>
          <pc:docMk/>
          <pc:sldMk cId="1366282498" sldId="346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466" v="96"/>
        <pc:sldMkLst>
          <pc:docMk/>
          <pc:sldMk cId="298611611" sldId="347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591" v="97"/>
        <pc:sldMkLst>
          <pc:docMk/>
          <pc:sldMk cId="3130480415" sldId="348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779" v="98"/>
        <pc:sldMkLst>
          <pc:docMk/>
          <pc:sldMk cId="2955097334" sldId="349"/>
        </pc:sldMkLst>
      </pc:sldChg>
      <pc:sldChg chg="addSp modSp add ord replId">
        <pc:chgData name="권형준" userId="S::kwonjunn01@o365.yonsei.ac.kr::298bb6b4-c36b-41f7-8309-9684c3858ae6" providerId="AD" clId="Web-{36241759-2E26-E90B-34C4-22B0182DD421}" dt="2020-08-18T08:31:23.841" v="103"/>
        <pc:sldMkLst>
          <pc:docMk/>
          <pc:sldMk cId="4184123104" sldId="350"/>
        </pc:sldMkLst>
        <pc:picChg chg="add mod">
          <ac:chgData name="권형준" userId="S::kwonjunn01@o365.yonsei.ac.kr::298bb6b4-c36b-41f7-8309-9684c3858ae6" providerId="AD" clId="Web-{36241759-2E26-E90B-34C4-22B0182DD421}" dt="2020-08-18T08:31:18.951" v="102" actId="14100"/>
          <ac:picMkLst>
            <pc:docMk/>
            <pc:sldMk cId="4184123104" sldId="350"/>
            <ac:picMk id="5" creationId="{6E928B77-FD6B-4954-8B7B-75B8C06707BD}"/>
          </ac:picMkLst>
        </pc:picChg>
      </pc:sldChg>
    </pc:docChg>
  </pc:docChgLst>
  <pc:docChgLst>
    <pc:chgData name="권형준" userId="S::kwonjunn01@o365.yonsei.ac.kr::298bb6b4-c36b-41f7-8309-9684c3858ae6" providerId="AD" clId="Web-{9D58FC85-A72B-6E2A-9C70-2CD45CA0DD30}"/>
    <pc:docChg chg="modSld">
      <pc:chgData name="권형준" userId="S::kwonjunn01@o365.yonsei.ac.kr::298bb6b4-c36b-41f7-8309-9684c3858ae6" providerId="AD" clId="Web-{9D58FC85-A72B-6E2A-9C70-2CD45CA0DD30}" dt="2020-09-28T02:27:28.741" v="49"/>
      <pc:docMkLst>
        <pc:docMk/>
      </pc:docMkLst>
      <pc:sldChg chg="modNotes">
        <pc:chgData name="권형준" userId="S::kwonjunn01@o365.yonsei.ac.kr::298bb6b4-c36b-41f7-8309-9684c3858ae6" providerId="AD" clId="Web-{9D58FC85-A72B-6E2A-9C70-2CD45CA0DD30}" dt="2020-09-28T02:25:02.419" v="43"/>
        <pc:sldMkLst>
          <pc:docMk/>
          <pc:sldMk cId="1992226229" sldId="370"/>
        </pc:sldMkLst>
      </pc:sldChg>
      <pc:sldChg chg="modNotes">
        <pc:chgData name="권형준" userId="S::kwonjunn01@o365.yonsei.ac.kr::298bb6b4-c36b-41f7-8309-9684c3858ae6" providerId="AD" clId="Web-{9D58FC85-A72B-6E2A-9C70-2CD45CA0DD30}" dt="2020-09-28T02:27:28.741" v="49"/>
        <pc:sldMkLst>
          <pc:docMk/>
          <pc:sldMk cId="89105928" sldId="371"/>
        </pc:sldMkLst>
      </pc:sldChg>
    </pc:docChg>
  </pc:docChgLst>
  <pc:docChgLst>
    <pc:chgData name="권형준" userId="S::kwonjunn01@o365.yonsei.ac.kr::298bb6b4-c36b-41f7-8309-9684c3858ae6" providerId="AD" clId="Web-{51E53216-49EE-AA77-0B3E-C520A8FC2F81}"/>
    <pc:docChg chg="modSld">
      <pc:chgData name="권형준" userId="S::kwonjunn01@o365.yonsei.ac.kr::298bb6b4-c36b-41f7-8309-9684c3858ae6" providerId="AD" clId="Web-{51E53216-49EE-AA77-0B3E-C520A8FC2F81}" dt="2020-09-24T03:03:05.621" v="49" actId="20577"/>
      <pc:docMkLst>
        <pc:docMk/>
      </pc:docMkLst>
      <pc:sldChg chg="modSp">
        <pc:chgData name="권형준" userId="S::kwonjunn01@o365.yonsei.ac.kr::298bb6b4-c36b-41f7-8309-9684c3858ae6" providerId="AD" clId="Web-{51E53216-49EE-AA77-0B3E-C520A8FC2F81}" dt="2020-09-24T03:03:05.621" v="48" actId="20577"/>
        <pc:sldMkLst>
          <pc:docMk/>
          <pc:sldMk cId="3789356857" sldId="321"/>
        </pc:sldMkLst>
        <pc:spChg chg="mod">
          <ac:chgData name="권형준" userId="S::kwonjunn01@o365.yonsei.ac.kr::298bb6b4-c36b-41f7-8309-9684c3858ae6" providerId="AD" clId="Web-{51E53216-49EE-AA77-0B3E-C520A8FC2F81}" dt="2020-09-24T03:03:05.621" v="48" actId="20577"/>
          <ac:spMkLst>
            <pc:docMk/>
            <pc:sldMk cId="3789356857" sldId="321"/>
            <ac:spMk id="2" creationId="{40846ADE-805B-4399-AB90-3F185A714077}"/>
          </ac:spMkLst>
        </pc:spChg>
      </pc:sldChg>
    </pc:docChg>
  </pc:docChgLst>
  <pc:docChgLst>
    <pc:chgData name="권형준" userId="S::kwonjunn01@o365.yonsei.ac.kr::298bb6b4-c36b-41f7-8309-9684c3858ae6" providerId="AD" clId="Web-{EE34762B-BA80-9AE9-20EE-402B6882271B}"/>
    <pc:docChg chg="modSld">
      <pc:chgData name="권형준" userId="S::kwonjunn01@o365.yonsei.ac.kr::298bb6b4-c36b-41f7-8309-9684c3858ae6" providerId="AD" clId="Web-{EE34762B-BA80-9AE9-20EE-402B6882271B}" dt="2020-08-19T05:43:08.273" v="1049"/>
      <pc:docMkLst>
        <pc:docMk/>
      </pc:docMkLst>
      <pc:sldChg chg="modNotes">
        <pc:chgData name="권형준" userId="S::kwonjunn01@o365.yonsei.ac.kr::298bb6b4-c36b-41f7-8309-9684c3858ae6" providerId="AD" clId="Web-{EE34762B-BA80-9AE9-20EE-402B6882271B}" dt="2020-08-19T05:30:47.991" v="413"/>
        <pc:sldMkLst>
          <pc:docMk/>
          <pc:sldMk cId="2528264350" sldId="30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11:17.520" v="47"/>
        <pc:sldMkLst>
          <pc:docMk/>
          <pc:sldMk cId="1908240842" sldId="306"/>
        </pc:sldMkLst>
      </pc:sldChg>
      <pc:sldChg chg="modNotes">
        <pc:chgData name="권형준" userId="S::kwonjunn01@o365.yonsei.ac.kr::298bb6b4-c36b-41f7-8309-9684c3858ae6" providerId="AD" clId="Web-{EE34762B-BA80-9AE9-20EE-402B6882271B}" dt="2020-08-19T05:12:54.145" v="112"/>
        <pc:sldMkLst>
          <pc:docMk/>
          <pc:sldMk cId="491239723" sldId="311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0:02.661" v="207"/>
        <pc:sldMkLst>
          <pc:docMk/>
          <pc:sldMk cId="2023983797" sldId="312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1:14.083" v="247"/>
        <pc:sldMkLst>
          <pc:docMk/>
          <pc:sldMk cId="659755538" sldId="31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6:57.507" v="844"/>
        <pc:sldMkLst>
          <pc:docMk/>
          <pc:sldMk cId="2757440835" sldId="314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2:19.755" v="306"/>
        <pc:sldMkLst>
          <pc:docMk/>
          <pc:sldMk cId="4172823781" sldId="315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9:55.881" v="369"/>
        <pc:sldMkLst>
          <pc:docMk/>
          <pc:sldMk cId="57584955" sldId="316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0:26.866" v="391"/>
        <pc:sldMkLst>
          <pc:docMk/>
          <pc:sldMk cId="775968451" sldId="317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2:48.006" v="525"/>
        <pc:sldMkLst>
          <pc:docMk/>
          <pc:sldMk cId="435152297" sldId="32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4:55.116" v="750"/>
        <pc:sldMkLst>
          <pc:docMk/>
          <pc:sldMk cId="1724036621" sldId="325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5:03.897" v="757"/>
        <pc:sldMkLst>
          <pc:docMk/>
          <pc:sldMk cId="2671990100" sldId="327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7:25.210" v="883"/>
        <pc:sldMkLst>
          <pc:docMk/>
          <pc:sldMk cId="1133976043" sldId="328"/>
        </pc:sldMkLst>
      </pc:sldChg>
      <pc:sldChg chg="modNotes">
        <pc:chgData name="권형준" userId="S::kwonjunn01@o365.yonsei.ac.kr::298bb6b4-c36b-41f7-8309-9684c3858ae6" providerId="AD" clId="Web-{EE34762B-BA80-9AE9-20EE-402B6882271B}" dt="2020-08-19T05:43:08.273" v="1049"/>
        <pc:sldMkLst>
          <pc:docMk/>
          <pc:sldMk cId="758726798" sldId="334"/>
        </pc:sldMkLst>
      </pc:sldChg>
    </pc:docChg>
  </pc:docChgLst>
  <pc:docChgLst>
    <pc:chgData name="권형준" userId="S::kwonjunn01@o365.yonsei.ac.kr::298bb6b4-c36b-41f7-8309-9684c3858ae6" providerId="AD" clId="Web-{775B3008-9E07-09A1-0E7B-77845AC45005}"/>
    <pc:docChg chg="modSld">
      <pc:chgData name="권형준" userId="S::kwonjunn01@o365.yonsei.ac.kr::298bb6b4-c36b-41f7-8309-9684c3858ae6" providerId="AD" clId="Web-{775B3008-9E07-09A1-0E7B-77845AC45005}" dt="2020-09-24T06:43:54.654" v="0" actId="1076"/>
      <pc:docMkLst>
        <pc:docMk/>
      </pc:docMkLst>
      <pc:sldChg chg="modSp">
        <pc:chgData name="권형준" userId="S::kwonjunn01@o365.yonsei.ac.kr::298bb6b4-c36b-41f7-8309-9684c3858ae6" providerId="AD" clId="Web-{775B3008-9E07-09A1-0E7B-77845AC45005}" dt="2020-09-24T06:43:54.654" v="0" actId="1076"/>
        <pc:sldMkLst>
          <pc:docMk/>
          <pc:sldMk cId="1992226229" sldId="370"/>
        </pc:sldMkLst>
        <pc:spChg chg="mod">
          <ac:chgData name="권형준" userId="S::kwonjunn01@o365.yonsei.ac.kr::298bb6b4-c36b-41f7-8309-9684c3858ae6" providerId="AD" clId="Web-{775B3008-9E07-09A1-0E7B-77845AC45005}" dt="2020-09-24T06:43:54.654" v="0" actId="1076"/>
          <ac:spMkLst>
            <pc:docMk/>
            <pc:sldMk cId="1992226229" sldId="370"/>
            <ac:spMk id="10" creationId="{CCC83AB0-ABDE-4EF9-97DF-3A3A6FED9170}"/>
          </ac:spMkLst>
        </pc:spChg>
      </pc:sldChg>
    </pc:docChg>
  </pc:docChgLst>
  <pc:docChgLst>
    <pc:chgData name="권형준" userId="S::kwonjunn01@o365.yonsei.ac.kr::298bb6b4-c36b-41f7-8309-9684c3858ae6" providerId="AD" clId="Web-{7DE0F75A-421F-0880-F34C-69D03BEFF739}"/>
    <pc:docChg chg="addSld delSld modSld">
      <pc:chgData name="권형준" userId="S::kwonjunn01@o365.yonsei.ac.kr::298bb6b4-c36b-41f7-8309-9684c3858ae6" providerId="AD" clId="Web-{7DE0F75A-421F-0880-F34C-69D03BEFF739}" dt="2020-09-24T05:19:27.693" v="374" actId="1076"/>
      <pc:docMkLst>
        <pc:docMk/>
      </pc:docMkLst>
      <pc:sldChg chg="addSp delSp modSp">
        <pc:chgData name="권형준" userId="S::kwonjunn01@o365.yonsei.ac.kr::298bb6b4-c36b-41f7-8309-9684c3858ae6" providerId="AD" clId="Web-{7DE0F75A-421F-0880-F34C-69D03BEFF739}" dt="2020-09-24T05:18:03.301" v="343"/>
        <pc:sldMkLst>
          <pc:docMk/>
          <pc:sldMk cId="3789356857" sldId="321"/>
        </pc:sldMkLst>
        <pc:spChg chg="mod">
          <ac:chgData name="권형준" userId="S::kwonjunn01@o365.yonsei.ac.kr::298bb6b4-c36b-41f7-8309-9684c3858ae6" providerId="AD" clId="Web-{7DE0F75A-421F-0880-F34C-69D03BEFF739}" dt="2020-09-24T04:53:46.509" v="47" actId="1076"/>
          <ac:spMkLst>
            <pc:docMk/>
            <pc:sldMk cId="3789356857" sldId="321"/>
            <ac:spMk id="2" creationId="{40846ADE-805B-4399-AB90-3F185A714077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5:01.354" v="72" actId="20577"/>
          <ac:spMkLst>
            <pc:docMk/>
            <pc:sldMk cId="3789356857" sldId="321"/>
            <ac:spMk id="7" creationId="{09012687-3BAA-445E-B2CE-6FD1E0A5ECD8}"/>
          </ac:spMkLst>
        </pc:spChg>
        <pc:spChg chg="add del">
          <ac:chgData name="권형준" userId="S::kwonjunn01@o365.yonsei.ac.kr::298bb6b4-c36b-41f7-8309-9684c3858ae6" providerId="AD" clId="Web-{7DE0F75A-421F-0880-F34C-69D03BEFF739}" dt="2020-09-24T05:18:03.301" v="343"/>
          <ac:spMkLst>
            <pc:docMk/>
            <pc:sldMk cId="3789356857" sldId="321"/>
            <ac:spMk id="8" creationId="{F01D6F50-09A0-457B-8DD1-F96B902BD2FA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5:56.652" v="101" actId="20577"/>
          <ac:spMkLst>
            <pc:docMk/>
            <pc:sldMk cId="3789356857" sldId="321"/>
            <ac:spMk id="10" creationId="{CCC83AB0-ABDE-4EF9-97DF-3A3A6FED9170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7:45.997" v="259" actId="20577"/>
          <ac:spMkLst>
            <pc:docMk/>
            <pc:sldMk cId="3789356857" sldId="321"/>
            <ac:spMk id="11" creationId="{95DFB581-D2F4-4682-9857-B626DF7583C9}"/>
          </ac:spMkLst>
        </pc:spChg>
        <pc:picChg chg="add mod">
          <ac:chgData name="권형준" userId="S::kwonjunn01@o365.yonsei.ac.kr::298bb6b4-c36b-41f7-8309-9684c3858ae6" providerId="AD" clId="Web-{7DE0F75A-421F-0880-F34C-69D03BEFF739}" dt="2020-09-24T04:54:18.697" v="51" actId="1076"/>
          <ac:picMkLst>
            <pc:docMk/>
            <pc:sldMk cId="3789356857" sldId="321"/>
            <ac:picMk id="4" creationId="{23973BAD-B003-400D-9513-204886C04962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4:55:29.589" v="80" actId="14100"/>
          <ac:picMkLst>
            <pc:docMk/>
            <pc:sldMk cId="3789356857" sldId="321"/>
            <ac:picMk id="5" creationId="{6289C936-C523-41B5-8C13-1FD57867C5CD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4:56:20.152" v="104" actId="1076"/>
          <ac:picMkLst>
            <pc:docMk/>
            <pc:sldMk cId="3789356857" sldId="321"/>
            <ac:picMk id="6" creationId="{9C53FC3F-3ECA-47AD-B025-89571D1014D1}"/>
          </ac:picMkLst>
        </pc:picChg>
      </pc:sldChg>
      <pc:sldChg chg="addSp delSp modSp add replId">
        <pc:chgData name="권형준" userId="S::kwonjunn01@o365.yonsei.ac.kr::298bb6b4-c36b-41f7-8309-9684c3858ae6" providerId="AD" clId="Web-{7DE0F75A-421F-0880-F34C-69D03BEFF739}" dt="2020-09-24T05:17:57.051" v="342" actId="14100"/>
        <pc:sldMkLst>
          <pc:docMk/>
          <pc:sldMk cId="2081236469" sldId="368"/>
        </pc:sldMkLst>
        <pc:spChg chg="del">
          <ac:chgData name="권형준" userId="S::kwonjunn01@o365.yonsei.ac.kr::298bb6b4-c36b-41f7-8309-9684c3858ae6" providerId="AD" clId="Web-{7DE0F75A-421F-0880-F34C-69D03BEFF739}" dt="2020-09-24T04:58:43.124" v="266"/>
          <ac:spMkLst>
            <pc:docMk/>
            <pc:sldMk cId="2081236469" sldId="368"/>
            <ac:spMk id="2" creationId="{40846ADE-805B-4399-AB90-3F185A714077}"/>
          </ac:spMkLst>
        </pc:spChg>
        <pc:spChg chg="del">
          <ac:chgData name="권형준" userId="S::kwonjunn01@o365.yonsei.ac.kr::298bb6b4-c36b-41f7-8309-9684c3858ae6" providerId="AD" clId="Web-{7DE0F75A-421F-0880-F34C-69D03BEFF739}" dt="2020-09-24T04:58:43.124" v="264"/>
          <ac:spMkLst>
            <pc:docMk/>
            <pc:sldMk cId="2081236469" sldId="368"/>
            <ac:spMk id="7" creationId="{09012687-3BAA-445E-B2CE-6FD1E0A5ECD8}"/>
          </ac:spMkLst>
        </pc:spChg>
        <pc:spChg chg="del">
          <ac:chgData name="권형준" userId="S::kwonjunn01@o365.yonsei.ac.kr::298bb6b4-c36b-41f7-8309-9684c3858ae6" providerId="AD" clId="Web-{7DE0F75A-421F-0880-F34C-69D03BEFF739}" dt="2020-09-24T04:58:43.124" v="262"/>
          <ac:spMkLst>
            <pc:docMk/>
            <pc:sldMk cId="2081236469" sldId="368"/>
            <ac:spMk id="8" creationId="{F01D6F50-09A0-457B-8DD1-F96B902BD2FA}"/>
          </ac:spMkLst>
        </pc:spChg>
        <pc:spChg chg="mod">
          <ac:chgData name="권형준" userId="S::kwonjunn01@o365.yonsei.ac.kr::298bb6b4-c36b-41f7-8309-9684c3858ae6" providerId="AD" clId="Web-{7DE0F75A-421F-0880-F34C-69D03BEFF739}" dt="2020-09-24T04:58:48.233" v="267" actId="1076"/>
          <ac:spMkLst>
            <pc:docMk/>
            <pc:sldMk cId="2081236469" sldId="368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7DE0F75A-421F-0880-F34C-69D03BEFF739}" dt="2020-09-24T04:58:48.233" v="269" actId="1076"/>
          <ac:spMkLst>
            <pc:docMk/>
            <pc:sldMk cId="2081236469" sldId="368"/>
            <ac:spMk id="11" creationId="{95DFB581-D2F4-4682-9857-B626DF7583C9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5:00:06.250" v="308" actId="1076"/>
          <ac:spMkLst>
            <pc:docMk/>
            <pc:sldMk cId="2081236469" sldId="368"/>
            <ac:spMk id="13" creationId="{4A095EBE-8835-49D3-ACDD-799D1AC74011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5:00:29.922" v="337" actId="20577"/>
          <ac:spMkLst>
            <pc:docMk/>
            <pc:sldMk cId="2081236469" sldId="368"/>
            <ac:spMk id="15" creationId="{8021853D-0285-4AB4-AE14-2E994A396813}"/>
          </ac:spMkLst>
        </pc:spChg>
        <pc:picChg chg="add mod">
          <ac:chgData name="권형준" userId="S::kwonjunn01@o365.yonsei.ac.kr::298bb6b4-c36b-41f7-8309-9684c3858ae6" providerId="AD" clId="Web-{7DE0F75A-421F-0880-F34C-69D03BEFF739}" dt="2020-09-24T05:17:57.051" v="342" actId="14100"/>
          <ac:picMkLst>
            <pc:docMk/>
            <pc:sldMk cId="2081236469" sldId="368"/>
            <ac:picMk id="2" creationId="{57491463-4692-4FC0-8B22-972F2D1678F2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4:58:43.124" v="265"/>
          <ac:picMkLst>
            <pc:docMk/>
            <pc:sldMk cId="2081236469" sldId="368"/>
            <ac:picMk id="4" creationId="{23973BAD-B003-400D-9513-204886C04962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4:58:43.124" v="263"/>
          <ac:picMkLst>
            <pc:docMk/>
            <pc:sldMk cId="2081236469" sldId="368"/>
            <ac:picMk id="5" creationId="{6289C936-C523-41B5-8C13-1FD57867C5CD}"/>
          </ac:picMkLst>
        </pc:picChg>
        <pc:picChg chg="mod">
          <ac:chgData name="권형준" userId="S::kwonjunn01@o365.yonsei.ac.kr::298bb6b4-c36b-41f7-8309-9684c3858ae6" providerId="AD" clId="Web-{7DE0F75A-421F-0880-F34C-69D03BEFF739}" dt="2020-09-24T05:00:03.062" v="307" actId="1076"/>
          <ac:picMkLst>
            <pc:docMk/>
            <pc:sldMk cId="2081236469" sldId="368"/>
            <ac:picMk id="6" creationId="{9C53FC3F-3ECA-47AD-B025-89571D1014D1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5:00:11.610" v="309" actId="1076"/>
          <ac:picMkLst>
            <pc:docMk/>
            <pc:sldMk cId="2081236469" sldId="368"/>
            <ac:picMk id="14" creationId="{2ABAD202-D126-4C21-BFD6-A2FE50B6C2AF}"/>
          </ac:picMkLst>
        </pc:picChg>
      </pc:sldChg>
      <pc:sldChg chg="add del replId">
        <pc:chgData name="권형준" userId="S::kwonjunn01@o365.yonsei.ac.kr::298bb6b4-c36b-41f7-8309-9684c3858ae6" providerId="AD" clId="Web-{7DE0F75A-421F-0880-F34C-69D03BEFF739}" dt="2020-09-24T04:58:59.327" v="271"/>
        <pc:sldMkLst>
          <pc:docMk/>
          <pc:sldMk cId="2242980410" sldId="369"/>
        </pc:sldMkLst>
      </pc:sldChg>
      <pc:sldChg chg="add del replId">
        <pc:chgData name="권형준" userId="S::kwonjunn01@o365.yonsei.ac.kr::298bb6b4-c36b-41f7-8309-9684c3858ae6" providerId="AD" clId="Web-{7DE0F75A-421F-0880-F34C-69D03BEFF739}" dt="2020-09-24T04:59:02.921" v="273"/>
        <pc:sldMkLst>
          <pc:docMk/>
          <pc:sldMk cId="2255065824" sldId="369"/>
        </pc:sldMkLst>
      </pc:sldChg>
      <pc:sldChg chg="addSp delSp modSp add replId">
        <pc:chgData name="권형준" userId="S::kwonjunn01@o365.yonsei.ac.kr::298bb6b4-c36b-41f7-8309-9684c3858ae6" providerId="AD" clId="Web-{7DE0F75A-421F-0880-F34C-69D03BEFF739}" dt="2020-09-24T05:19:27.693" v="374" actId="1076"/>
        <pc:sldMkLst>
          <pc:docMk/>
          <pc:sldMk cId="4011023615" sldId="369"/>
        </pc:sldMkLst>
        <pc:spChg chg="del">
          <ac:chgData name="권형준" userId="S::kwonjunn01@o365.yonsei.ac.kr::298bb6b4-c36b-41f7-8309-9684c3858ae6" providerId="AD" clId="Web-{7DE0F75A-421F-0880-F34C-69D03BEFF739}" dt="2020-09-24T05:18:24.223" v="347"/>
          <ac:spMkLst>
            <pc:docMk/>
            <pc:sldMk cId="4011023615" sldId="369"/>
            <ac:spMk id="11" creationId="{95DFB581-D2F4-4682-9857-B626DF7583C9}"/>
          </ac:spMkLst>
        </pc:spChg>
        <pc:spChg chg="del">
          <ac:chgData name="권형준" userId="S::kwonjunn01@o365.yonsei.ac.kr::298bb6b4-c36b-41f7-8309-9684c3858ae6" providerId="AD" clId="Web-{7DE0F75A-421F-0880-F34C-69D03BEFF739}" dt="2020-09-24T05:18:24.223" v="346"/>
          <ac:spMkLst>
            <pc:docMk/>
            <pc:sldMk cId="4011023615" sldId="369"/>
            <ac:spMk id="13" creationId="{4A095EBE-8835-49D3-ACDD-799D1AC74011}"/>
          </ac:spMkLst>
        </pc:spChg>
        <pc:spChg chg="mod">
          <ac:chgData name="권형준" userId="S::kwonjunn01@o365.yonsei.ac.kr::298bb6b4-c36b-41f7-8309-9684c3858ae6" providerId="AD" clId="Web-{7DE0F75A-421F-0880-F34C-69D03BEFF739}" dt="2020-09-24T05:18:47.067" v="369" actId="20577"/>
          <ac:spMkLst>
            <pc:docMk/>
            <pc:sldMk cId="4011023615" sldId="369"/>
            <ac:spMk id="15" creationId="{8021853D-0285-4AB4-AE14-2E994A396813}"/>
          </ac:spMkLst>
        </pc:spChg>
        <pc:picChg chg="del mod">
          <ac:chgData name="권형준" userId="S::kwonjunn01@o365.yonsei.ac.kr::298bb6b4-c36b-41f7-8309-9684c3858ae6" providerId="AD" clId="Web-{7DE0F75A-421F-0880-F34C-69D03BEFF739}" dt="2020-09-24T05:18:48.692" v="371"/>
          <ac:picMkLst>
            <pc:docMk/>
            <pc:sldMk cId="4011023615" sldId="369"/>
            <ac:picMk id="2" creationId="{57491463-4692-4FC0-8B22-972F2D1678F2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5:19:27.693" v="374" actId="1076"/>
          <ac:picMkLst>
            <pc:docMk/>
            <pc:sldMk cId="4011023615" sldId="369"/>
            <ac:picMk id="4" creationId="{A49CD9AD-3531-458E-8561-92C0F2020465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5:18:24.223" v="348"/>
          <ac:picMkLst>
            <pc:docMk/>
            <pc:sldMk cId="4011023615" sldId="369"/>
            <ac:picMk id="6" creationId="{9C53FC3F-3ECA-47AD-B025-89571D1014D1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5:18:24.223" v="345"/>
          <ac:picMkLst>
            <pc:docMk/>
            <pc:sldMk cId="4011023615" sldId="369"/>
            <ac:picMk id="14" creationId="{2ABAD202-D126-4C21-BFD6-A2FE50B6C2AF}"/>
          </ac:picMkLst>
        </pc:picChg>
      </pc:sldChg>
    </pc:docChg>
  </pc:docChgLst>
  <pc:docChgLst>
    <pc:chgData name="권형준" userId="298bb6b4-c36b-41f7-8309-9684c3858ae6" providerId="ADAL" clId="{CC16ABB5-10CC-44A2-9D0B-DC8904027765}"/>
    <pc:docChg chg="undo redo custSel addSld delSld modSld sldOrd modNotesMaster modHandout">
      <pc:chgData name="권형준" userId="298bb6b4-c36b-41f7-8309-9684c3858ae6" providerId="ADAL" clId="{CC16ABB5-10CC-44A2-9D0B-DC8904027765}" dt="2020-11-03T07:35:38.316" v="7792" actId="20577"/>
      <pc:docMkLst>
        <pc:docMk/>
      </pc:docMkLst>
      <pc:sldChg chg="modSp mod">
        <pc:chgData name="권형준" userId="298bb6b4-c36b-41f7-8309-9684c3858ae6" providerId="ADAL" clId="{CC16ABB5-10CC-44A2-9D0B-DC8904027765}" dt="2020-11-03T03:30:58.230" v="4707" actId="1076"/>
        <pc:sldMkLst>
          <pc:docMk/>
          <pc:sldMk cId="734426292" sldId="292"/>
        </pc:sldMkLst>
        <pc:spChg chg="mod">
          <ac:chgData name="권형준" userId="298bb6b4-c36b-41f7-8309-9684c3858ae6" providerId="ADAL" clId="{CC16ABB5-10CC-44A2-9D0B-DC8904027765}" dt="2020-11-03T03:30:58.230" v="4707" actId="1076"/>
          <ac:spMkLst>
            <pc:docMk/>
            <pc:sldMk cId="734426292" sldId="292"/>
            <ac:spMk id="2" creationId="{00000000-0000-0000-0000-000000000000}"/>
          </ac:spMkLst>
        </pc:spChg>
      </pc:sldChg>
      <pc:sldChg chg="addSp delSp modSp mod modNotesTx">
        <pc:chgData name="권형준" userId="298bb6b4-c36b-41f7-8309-9684c3858ae6" providerId="ADAL" clId="{CC16ABB5-10CC-44A2-9D0B-DC8904027765}" dt="2020-11-03T07:35:38.316" v="7792" actId="20577"/>
        <pc:sldMkLst>
          <pc:docMk/>
          <pc:sldMk cId="2505672587" sldId="304"/>
        </pc:sldMkLst>
        <pc:spChg chg="mod">
          <ac:chgData name="권형준" userId="298bb6b4-c36b-41f7-8309-9684c3858ae6" providerId="ADAL" clId="{CC16ABB5-10CC-44A2-9D0B-DC8904027765}" dt="2020-11-03T05:33:22.739" v="5480" actId="2711"/>
          <ac:spMkLst>
            <pc:docMk/>
            <pc:sldMk cId="2505672587" sldId="304"/>
            <ac:spMk id="2" creationId="{52A19F79-E9B2-423F-8FC6-1FFDEC2A6353}"/>
          </ac:spMkLst>
        </pc:spChg>
        <pc:spChg chg="add del">
          <ac:chgData name="권형준" userId="298bb6b4-c36b-41f7-8309-9684c3858ae6" providerId="ADAL" clId="{CC16ABB5-10CC-44A2-9D0B-DC8904027765}" dt="2020-11-03T05:38:30.767" v="5591" actId="22"/>
          <ac:spMkLst>
            <pc:docMk/>
            <pc:sldMk cId="2505672587" sldId="304"/>
            <ac:spMk id="3" creationId="{C2FF9CC0-36E6-4A38-84D7-D4753A997DA1}"/>
          </ac:spMkLst>
        </pc:spChg>
        <pc:spChg chg="mod">
          <ac:chgData name="권형준" userId="298bb6b4-c36b-41f7-8309-9684c3858ae6" providerId="ADAL" clId="{CC16ABB5-10CC-44A2-9D0B-DC8904027765}" dt="2020-11-03T05:38:35.799" v="5592"/>
          <ac:spMkLst>
            <pc:docMk/>
            <pc:sldMk cId="2505672587" sldId="304"/>
            <ac:spMk id="9" creationId="{00000000-0000-0000-0000-000000000000}"/>
          </ac:spMkLst>
        </pc:spChg>
      </pc:sldChg>
      <pc:sldChg chg="addSp delSp modSp add del mod ord modNotesTx">
        <pc:chgData name="권형준" userId="298bb6b4-c36b-41f7-8309-9684c3858ae6" providerId="ADAL" clId="{CC16ABB5-10CC-44A2-9D0B-DC8904027765}" dt="2020-11-03T05:45:34.853" v="6759" actId="20577"/>
        <pc:sldMkLst>
          <pc:docMk/>
          <pc:sldMk cId="301953578" sldId="366"/>
        </pc:sldMkLst>
        <pc:spChg chg="del mod">
          <ac:chgData name="권형준" userId="298bb6b4-c36b-41f7-8309-9684c3858ae6" providerId="ADAL" clId="{CC16ABB5-10CC-44A2-9D0B-DC8904027765}" dt="2020-11-02T13:09:00.086" v="73"/>
          <ac:spMkLst>
            <pc:docMk/>
            <pc:sldMk cId="301953578" sldId="366"/>
            <ac:spMk id="4" creationId="{7E9FD9C5-572F-42A7-9AD1-DCD2C7E0F440}"/>
          </ac:spMkLst>
        </pc:spChg>
        <pc:spChg chg="del">
          <ac:chgData name="권형준" userId="298bb6b4-c36b-41f7-8309-9684c3858ae6" providerId="ADAL" clId="{CC16ABB5-10CC-44A2-9D0B-DC8904027765}" dt="2020-11-02T13:09:00.086" v="71" actId="478"/>
          <ac:spMkLst>
            <pc:docMk/>
            <pc:sldMk cId="301953578" sldId="366"/>
            <ac:spMk id="5" creationId="{55AE3BF4-513F-4BE8-BBCB-4418C49F3741}"/>
          </ac:spMkLst>
        </pc:spChg>
        <pc:spChg chg="del">
          <ac:chgData name="권형준" userId="298bb6b4-c36b-41f7-8309-9684c3858ae6" providerId="ADAL" clId="{CC16ABB5-10CC-44A2-9D0B-DC8904027765}" dt="2020-11-02T13:09:00.463" v="74" actId="478"/>
          <ac:spMkLst>
            <pc:docMk/>
            <pc:sldMk cId="301953578" sldId="366"/>
            <ac:spMk id="6" creationId="{4E4C4A4F-8087-4414-98B4-7D4A097A6163}"/>
          </ac:spMkLst>
        </pc:spChg>
        <pc:spChg chg="add del">
          <ac:chgData name="권형준" userId="298bb6b4-c36b-41f7-8309-9684c3858ae6" providerId="ADAL" clId="{CC16ABB5-10CC-44A2-9D0B-DC8904027765}" dt="2020-11-03T04:35:40.958" v="5134" actId="21"/>
          <ac:spMkLst>
            <pc:docMk/>
            <pc:sldMk cId="301953578" sldId="366"/>
            <ac:spMk id="7" creationId="{8E2751BC-8DAE-44DA-8CB7-E5E5E54FE2B3}"/>
          </ac:spMkLst>
        </pc:spChg>
        <pc:spChg chg="add del mod">
          <ac:chgData name="권형준" userId="298bb6b4-c36b-41f7-8309-9684c3858ae6" providerId="ADAL" clId="{CC16ABB5-10CC-44A2-9D0B-DC8904027765}" dt="2020-11-03T04:35:09.739" v="5117" actId="478"/>
          <ac:spMkLst>
            <pc:docMk/>
            <pc:sldMk cId="301953578" sldId="366"/>
            <ac:spMk id="8" creationId="{C2D6D164-7383-4ADB-B722-E6D891802806}"/>
          </ac:spMkLst>
        </pc:spChg>
        <pc:spChg chg="mod">
          <ac:chgData name="권형준" userId="298bb6b4-c36b-41f7-8309-9684c3858ae6" providerId="ADAL" clId="{CC16ABB5-10CC-44A2-9D0B-DC8904027765}" dt="2020-11-03T05:38:41.530" v="5593"/>
          <ac:spMkLst>
            <pc:docMk/>
            <pc:sldMk cId="301953578" sldId="366"/>
            <ac:spMk id="9" creationId="{00000000-0000-0000-0000-000000000000}"/>
          </ac:spMkLst>
        </pc:spChg>
        <pc:spChg chg="add mod">
          <ac:chgData name="권형준" userId="298bb6b4-c36b-41f7-8309-9684c3858ae6" providerId="ADAL" clId="{CC16ABB5-10CC-44A2-9D0B-DC8904027765}" dt="2020-11-03T04:47:54.683" v="5256" actId="20577"/>
          <ac:spMkLst>
            <pc:docMk/>
            <pc:sldMk cId="301953578" sldId="366"/>
            <ac:spMk id="10" creationId="{1CB3C655-1FEF-4943-89F0-516A17DC6B21}"/>
          </ac:spMkLst>
        </pc:spChg>
        <pc:spChg chg="add del mod">
          <ac:chgData name="권형준" userId="298bb6b4-c36b-41f7-8309-9684c3858ae6" providerId="ADAL" clId="{CC16ABB5-10CC-44A2-9D0B-DC8904027765}" dt="2020-11-03T03:46:43.767" v="4760" actId="478"/>
          <ac:spMkLst>
            <pc:docMk/>
            <pc:sldMk cId="301953578" sldId="366"/>
            <ac:spMk id="11" creationId="{23B6A8BD-FCCC-44C4-B8BA-44A8561EEC00}"/>
          </ac:spMkLst>
        </pc:spChg>
        <pc:spChg chg="add del mod">
          <ac:chgData name="권형준" userId="298bb6b4-c36b-41f7-8309-9684c3858ae6" providerId="ADAL" clId="{CC16ABB5-10CC-44A2-9D0B-DC8904027765}" dt="2020-11-02T13:10:06.178" v="106" actId="22"/>
          <ac:spMkLst>
            <pc:docMk/>
            <pc:sldMk cId="301953578" sldId="366"/>
            <ac:spMk id="13" creationId="{223C4F12-5849-4B16-92E0-669200727DD9}"/>
          </ac:spMkLst>
        </pc:spChg>
        <pc:spChg chg="add del">
          <ac:chgData name="권형준" userId="298bb6b4-c36b-41f7-8309-9684c3858ae6" providerId="ADAL" clId="{CC16ABB5-10CC-44A2-9D0B-DC8904027765}" dt="2020-11-03T03:47:00.340" v="4765" actId="478"/>
          <ac:spMkLst>
            <pc:docMk/>
            <pc:sldMk cId="301953578" sldId="366"/>
            <ac:spMk id="13" creationId="{BE51DA4F-1C41-47C9-AD9B-8470DA5718F5}"/>
          </ac:spMkLst>
        </pc:spChg>
        <pc:spChg chg="add">
          <ac:chgData name="권형준" userId="298bb6b4-c36b-41f7-8309-9684c3858ae6" providerId="ADAL" clId="{CC16ABB5-10CC-44A2-9D0B-DC8904027765}" dt="2020-11-03T04:47:59.965" v="5257" actId="22"/>
          <ac:spMkLst>
            <pc:docMk/>
            <pc:sldMk cId="301953578" sldId="366"/>
            <ac:spMk id="14" creationId="{C7DB3EB7-E1C8-4344-BE8E-C8C5F6DBBAF8}"/>
          </ac:spMkLst>
        </pc:spChg>
        <pc:spChg chg="add del mod">
          <ac:chgData name="권형준" userId="298bb6b4-c36b-41f7-8309-9684c3858ae6" providerId="ADAL" clId="{CC16ABB5-10CC-44A2-9D0B-DC8904027765}" dt="2020-11-03T03:46:42.957" v="4758" actId="478"/>
          <ac:spMkLst>
            <pc:docMk/>
            <pc:sldMk cId="301953578" sldId="366"/>
            <ac:spMk id="16" creationId="{0B36780E-6983-464E-BEC9-654A0573DD31}"/>
          </ac:spMkLst>
        </pc:spChg>
        <pc:spChg chg="add del mod">
          <ac:chgData name="권형준" userId="298bb6b4-c36b-41f7-8309-9684c3858ae6" providerId="ADAL" clId="{CC16ABB5-10CC-44A2-9D0B-DC8904027765}" dt="2020-11-03T03:46:44.247" v="4761" actId="478"/>
          <ac:spMkLst>
            <pc:docMk/>
            <pc:sldMk cId="301953578" sldId="366"/>
            <ac:spMk id="18" creationId="{FB710193-0186-4A25-AF2D-D86AC971D811}"/>
          </ac:spMkLst>
        </pc:spChg>
        <pc:spChg chg="add del">
          <ac:chgData name="권형준" userId="298bb6b4-c36b-41f7-8309-9684c3858ae6" providerId="ADAL" clId="{CC16ABB5-10CC-44A2-9D0B-DC8904027765}" dt="2020-11-02T13:44:31.969" v="170" actId="22"/>
          <ac:spMkLst>
            <pc:docMk/>
            <pc:sldMk cId="301953578" sldId="366"/>
            <ac:spMk id="21" creationId="{8704E2E7-CD70-4BC2-BA0A-03128B27547A}"/>
          </ac:spMkLst>
        </pc:spChg>
        <pc:spChg chg="add del">
          <ac:chgData name="권형준" userId="298bb6b4-c36b-41f7-8309-9684c3858ae6" providerId="ADAL" clId="{CC16ABB5-10CC-44A2-9D0B-DC8904027765}" dt="2020-11-02T14:13:38.023" v="180" actId="22"/>
          <ac:spMkLst>
            <pc:docMk/>
            <pc:sldMk cId="301953578" sldId="366"/>
            <ac:spMk id="27" creationId="{4E7097E8-5173-4E91-9835-FB455B096FEF}"/>
          </ac:spMkLst>
        </pc:spChg>
        <pc:spChg chg="add del">
          <ac:chgData name="권형준" userId="298bb6b4-c36b-41f7-8309-9684c3858ae6" providerId="ADAL" clId="{CC16ABB5-10CC-44A2-9D0B-DC8904027765}" dt="2020-11-03T02:10:23.348" v="265" actId="478"/>
          <ac:spMkLst>
            <pc:docMk/>
            <pc:sldMk cId="301953578" sldId="366"/>
            <ac:spMk id="33" creationId="{4EC5AE2A-8094-4EC4-9843-FDA56F1B7EF6}"/>
          </ac:spMkLst>
        </pc:spChg>
        <pc:picChg chg="del">
          <ac:chgData name="권형준" userId="298bb6b4-c36b-41f7-8309-9684c3858ae6" providerId="ADAL" clId="{CC16ABB5-10CC-44A2-9D0B-DC8904027765}" dt="2020-11-02T13:09:01.110" v="75" actId="478"/>
          <ac:picMkLst>
            <pc:docMk/>
            <pc:sldMk cId="301953578" sldId="366"/>
            <ac:picMk id="3" creationId="{DB695C9F-9206-4983-BB9C-C53E9807912B}"/>
          </ac:picMkLst>
        </pc:picChg>
        <pc:picChg chg="add mod">
          <ac:chgData name="권형준" userId="298bb6b4-c36b-41f7-8309-9684c3858ae6" providerId="ADAL" clId="{CC16ABB5-10CC-44A2-9D0B-DC8904027765}" dt="2020-11-03T03:47:06.765" v="4767" actId="1076"/>
          <ac:picMkLst>
            <pc:docMk/>
            <pc:sldMk cId="301953578" sldId="366"/>
            <ac:picMk id="4" creationId="{B413A5CF-F656-4A5C-897E-9C13A4398D46}"/>
          </ac:picMkLst>
        </pc:picChg>
        <pc:picChg chg="add mod">
          <ac:chgData name="권형준" userId="298bb6b4-c36b-41f7-8309-9684c3858ae6" providerId="ADAL" clId="{CC16ABB5-10CC-44A2-9D0B-DC8904027765}" dt="2020-11-03T03:47:22.162" v="4769" actId="1076"/>
          <ac:picMkLst>
            <pc:docMk/>
            <pc:sldMk cId="301953578" sldId="366"/>
            <ac:picMk id="6" creationId="{31359209-269C-472F-BBBE-EA4D71AD983C}"/>
          </ac:picMkLst>
        </pc:picChg>
        <pc:picChg chg="del">
          <ac:chgData name="권형준" userId="298bb6b4-c36b-41f7-8309-9684c3858ae6" providerId="ADAL" clId="{CC16ABB5-10CC-44A2-9D0B-DC8904027765}" dt="2020-11-02T13:09:01.543" v="76" actId="478"/>
          <ac:picMkLst>
            <pc:docMk/>
            <pc:sldMk cId="301953578" sldId="366"/>
            <ac:picMk id="15" creationId="{DDFEAC74-3F4D-4497-93EE-1024075E6C0A}"/>
          </ac:picMkLst>
        </pc:picChg>
        <pc:picChg chg="del">
          <ac:chgData name="권형준" userId="298bb6b4-c36b-41f7-8309-9684c3858ae6" providerId="ADAL" clId="{CC16ABB5-10CC-44A2-9D0B-DC8904027765}" dt="2020-11-02T13:09:01.816" v="77" actId="478"/>
          <ac:picMkLst>
            <pc:docMk/>
            <pc:sldMk cId="301953578" sldId="366"/>
            <ac:picMk id="17" creationId="{1C5D4C84-C14C-4684-BDA8-0DCF7F9F8DD5}"/>
          </ac:picMkLst>
        </pc:picChg>
        <pc:picChg chg="add del mod">
          <ac:chgData name="권형준" userId="298bb6b4-c36b-41f7-8309-9684c3858ae6" providerId="ADAL" clId="{CC16ABB5-10CC-44A2-9D0B-DC8904027765}" dt="2020-11-03T03:46:41.162" v="4754" actId="478"/>
          <ac:picMkLst>
            <pc:docMk/>
            <pc:sldMk cId="301953578" sldId="366"/>
            <ac:picMk id="19" creationId="{85E18955-1F80-4A8D-9F91-89AB306BA2BE}"/>
          </ac:picMkLst>
        </pc:picChg>
        <pc:picChg chg="add del mod">
          <ac:chgData name="권형준" userId="298bb6b4-c36b-41f7-8309-9684c3858ae6" providerId="ADAL" clId="{CC16ABB5-10CC-44A2-9D0B-DC8904027765}" dt="2020-11-03T03:46:41.482" v="4755" actId="478"/>
          <ac:picMkLst>
            <pc:docMk/>
            <pc:sldMk cId="301953578" sldId="366"/>
            <ac:picMk id="23" creationId="{42D844E4-E220-4140-8776-4166B9565388}"/>
          </ac:picMkLst>
        </pc:picChg>
        <pc:picChg chg="add del mod">
          <ac:chgData name="권형준" userId="298bb6b4-c36b-41f7-8309-9684c3858ae6" providerId="ADAL" clId="{CC16ABB5-10CC-44A2-9D0B-DC8904027765}" dt="2020-11-02T14:15:32.689" v="184" actId="21"/>
          <ac:picMkLst>
            <pc:docMk/>
            <pc:sldMk cId="301953578" sldId="366"/>
            <ac:picMk id="25" creationId="{674F1160-3604-4214-8FB1-05BDA650127A}"/>
          </ac:picMkLst>
        </pc:picChg>
        <pc:picChg chg="add del mod">
          <ac:chgData name="권형준" userId="298bb6b4-c36b-41f7-8309-9684c3858ae6" providerId="ADAL" clId="{CC16ABB5-10CC-44A2-9D0B-DC8904027765}" dt="2020-11-02T14:15:32.689" v="184" actId="21"/>
          <ac:picMkLst>
            <pc:docMk/>
            <pc:sldMk cId="301953578" sldId="366"/>
            <ac:picMk id="29" creationId="{BFC1D27B-2E56-4DD1-855F-34B7D2EF9E3D}"/>
          </ac:picMkLst>
        </pc:picChg>
        <pc:picChg chg="add del">
          <ac:chgData name="권형준" userId="298bb6b4-c36b-41f7-8309-9684c3858ae6" providerId="ADAL" clId="{CC16ABB5-10CC-44A2-9D0B-DC8904027765}" dt="2020-11-03T00:33:07.785" v="219" actId="478"/>
          <ac:picMkLst>
            <pc:docMk/>
            <pc:sldMk cId="301953578" sldId="366"/>
            <ac:picMk id="31" creationId="{B5B9E1F9-D98C-422E-B0C4-CB8027D0625F}"/>
          </ac:picMkLst>
        </pc:picChg>
        <pc:picChg chg="add del mod">
          <ac:chgData name="권형준" userId="298bb6b4-c36b-41f7-8309-9684c3858ae6" providerId="ADAL" clId="{CC16ABB5-10CC-44A2-9D0B-DC8904027765}" dt="2020-11-03T03:46:40.478" v="4753" actId="478"/>
          <ac:picMkLst>
            <pc:docMk/>
            <pc:sldMk cId="301953578" sldId="366"/>
            <ac:picMk id="35" creationId="{4CBBEDFB-3940-4084-B153-925EB8608F8B}"/>
          </ac:picMkLst>
        </pc:picChg>
      </pc:sldChg>
      <pc:sldChg chg="addSp delSp modSp add del mod modNotesTx">
        <pc:chgData name="권형준" userId="298bb6b4-c36b-41f7-8309-9684c3858ae6" providerId="ADAL" clId="{CC16ABB5-10CC-44A2-9D0B-DC8904027765}" dt="2020-11-03T04:01:14.065" v="4801" actId="47"/>
        <pc:sldMkLst>
          <pc:docMk/>
          <pc:sldMk cId="4092185218" sldId="367"/>
        </pc:sldMkLst>
        <pc:spChg chg="add del">
          <ac:chgData name="권형준" userId="298bb6b4-c36b-41f7-8309-9684c3858ae6" providerId="ADAL" clId="{CC16ABB5-10CC-44A2-9D0B-DC8904027765}" dt="2020-11-02T14:15:49.888" v="188" actId="22"/>
          <ac:spMkLst>
            <pc:docMk/>
            <pc:sldMk cId="4092185218" sldId="367"/>
            <ac:spMk id="10" creationId="{AE6231CA-E8CA-4B90-AFFD-0401544745E9}"/>
          </ac:spMkLst>
        </pc:spChg>
        <pc:spChg chg="add del">
          <ac:chgData name="권형준" userId="298bb6b4-c36b-41f7-8309-9684c3858ae6" providerId="ADAL" clId="{CC16ABB5-10CC-44A2-9D0B-DC8904027765}" dt="2020-11-02T14:16:01.719" v="190" actId="22"/>
          <ac:spMkLst>
            <pc:docMk/>
            <pc:sldMk cId="4092185218" sldId="367"/>
            <ac:spMk id="11" creationId="{02C92FA1-1D08-4685-8FD3-E057C7F11C57}"/>
          </ac:spMkLst>
        </pc:spChg>
        <pc:spChg chg="add del">
          <ac:chgData name="권형준" userId="298bb6b4-c36b-41f7-8309-9684c3858ae6" providerId="ADAL" clId="{CC16ABB5-10CC-44A2-9D0B-DC8904027765}" dt="2020-11-02T14:16:04.553" v="192" actId="22"/>
          <ac:spMkLst>
            <pc:docMk/>
            <pc:sldMk cId="4092185218" sldId="367"/>
            <ac:spMk id="13" creationId="{00EF3AA5-C9E9-4871-87F2-BFCEF5A4184D}"/>
          </ac:spMkLst>
        </pc:spChg>
        <pc:spChg chg="add del">
          <ac:chgData name="권형준" userId="298bb6b4-c36b-41f7-8309-9684c3858ae6" providerId="ADAL" clId="{CC16ABB5-10CC-44A2-9D0B-DC8904027765}" dt="2020-11-02T14:16:22.298" v="194" actId="22"/>
          <ac:spMkLst>
            <pc:docMk/>
            <pc:sldMk cId="4092185218" sldId="367"/>
            <ac:spMk id="15" creationId="{BFD899B5-8A7A-4D5E-A835-13EE98923D5C}"/>
          </ac:spMkLst>
        </pc:spChg>
        <pc:spChg chg="add del mod">
          <ac:chgData name="권형준" userId="298bb6b4-c36b-41f7-8309-9684c3858ae6" providerId="ADAL" clId="{CC16ABB5-10CC-44A2-9D0B-DC8904027765}" dt="2020-11-03T00:34:00.811" v="243" actId="478"/>
          <ac:spMkLst>
            <pc:docMk/>
            <pc:sldMk cId="4092185218" sldId="367"/>
            <ac:spMk id="21" creationId="{DAA9350C-AE69-4A3A-879F-F6E9ECDA7A02}"/>
          </ac:spMkLst>
        </pc:spChg>
        <pc:picChg chg="add mod">
          <ac:chgData name="권형준" userId="298bb6b4-c36b-41f7-8309-9684c3858ae6" providerId="ADAL" clId="{CC16ABB5-10CC-44A2-9D0B-DC8904027765}" dt="2020-11-03T00:33:46.144" v="238" actId="1076"/>
          <ac:picMkLst>
            <pc:docMk/>
            <pc:sldMk cId="4092185218" sldId="367"/>
            <ac:picMk id="2" creationId="{8A099716-FF0B-41DA-8048-3266FAA2575F}"/>
          </ac:picMkLst>
        </pc:picChg>
        <pc:picChg chg="add mod">
          <ac:chgData name="권형준" userId="298bb6b4-c36b-41f7-8309-9684c3858ae6" providerId="ADAL" clId="{CC16ABB5-10CC-44A2-9D0B-DC8904027765}" dt="2020-11-03T00:33:43.912" v="237" actId="1076"/>
          <ac:picMkLst>
            <pc:docMk/>
            <pc:sldMk cId="4092185218" sldId="367"/>
            <ac:picMk id="3" creationId="{033D0D58-0792-4DD6-A221-108475A050FB}"/>
          </ac:picMkLst>
        </pc:picChg>
        <pc:picChg chg="add mod">
          <ac:chgData name="권형준" userId="298bb6b4-c36b-41f7-8309-9684c3858ae6" providerId="ADAL" clId="{CC16ABB5-10CC-44A2-9D0B-DC8904027765}" dt="2020-11-02T14:16:30.830" v="196" actId="1076"/>
          <ac:picMkLst>
            <pc:docMk/>
            <pc:sldMk cId="4092185218" sldId="367"/>
            <ac:picMk id="17" creationId="{6CE55D86-7316-42B0-B027-F5CD4D0E7376}"/>
          </ac:picMkLst>
        </pc:picChg>
        <pc:picChg chg="add mod">
          <ac:chgData name="권형준" userId="298bb6b4-c36b-41f7-8309-9684c3858ae6" providerId="ADAL" clId="{CC16ABB5-10CC-44A2-9D0B-DC8904027765}" dt="2020-11-03T00:33:50.700" v="240" actId="1076"/>
          <ac:picMkLst>
            <pc:docMk/>
            <pc:sldMk cId="4092185218" sldId="367"/>
            <ac:picMk id="19" creationId="{4F06E59D-D737-4B49-8102-47B337EB3CAA}"/>
          </ac:picMkLst>
        </pc:picChg>
      </pc:sldChg>
      <pc:sldChg chg="addSp delSp modSp add del mod modNotesTx">
        <pc:chgData name="권형준" userId="298bb6b4-c36b-41f7-8309-9684c3858ae6" providerId="ADAL" clId="{CC16ABB5-10CC-44A2-9D0B-DC8904027765}" dt="2020-11-03T04:01:14.596" v="4804" actId="47"/>
        <pc:sldMkLst>
          <pc:docMk/>
          <pc:sldMk cId="2711899989" sldId="368"/>
        </pc:sldMkLst>
        <pc:spChg chg="add mod">
          <ac:chgData name="권형준" userId="298bb6b4-c36b-41f7-8309-9684c3858ae6" providerId="ADAL" clId="{CC16ABB5-10CC-44A2-9D0B-DC8904027765}" dt="2020-11-03T02:13:36.226" v="286" actId="113"/>
          <ac:spMkLst>
            <pc:docMk/>
            <pc:sldMk cId="2711899989" sldId="368"/>
            <ac:spMk id="2" creationId="{8F11F9E2-01FB-45D6-8E6D-FCB66E7BBA4C}"/>
          </ac:spMkLst>
        </pc:spChg>
        <pc:spChg chg="add del">
          <ac:chgData name="권형준" userId="298bb6b4-c36b-41f7-8309-9684c3858ae6" providerId="ADAL" clId="{CC16ABB5-10CC-44A2-9D0B-DC8904027765}" dt="2020-11-03T02:12:18.954" v="273" actId="22"/>
          <ac:spMkLst>
            <pc:docMk/>
            <pc:sldMk cId="2711899989" sldId="368"/>
            <ac:spMk id="7" creationId="{374A4783-2F07-440D-9327-9C72CCAF0D9A}"/>
          </ac:spMkLst>
        </pc:spChg>
        <pc:spChg chg="add del">
          <ac:chgData name="권형준" userId="298bb6b4-c36b-41f7-8309-9684c3858ae6" providerId="ADAL" clId="{CC16ABB5-10CC-44A2-9D0B-DC8904027765}" dt="2020-11-03T02:12:29.351" v="275" actId="22"/>
          <ac:spMkLst>
            <pc:docMk/>
            <pc:sldMk cId="2711899989" sldId="368"/>
            <ac:spMk id="10" creationId="{8F5C5B9D-498D-4C0A-BBD2-5163C39B4D9A}"/>
          </ac:spMkLst>
        </pc:spChg>
        <pc:spChg chg="add del">
          <ac:chgData name="권형준" userId="298bb6b4-c36b-41f7-8309-9684c3858ae6" providerId="ADAL" clId="{CC16ABB5-10CC-44A2-9D0B-DC8904027765}" dt="2020-11-03T02:13:12.505" v="277" actId="22"/>
          <ac:spMkLst>
            <pc:docMk/>
            <pc:sldMk cId="2711899989" sldId="368"/>
            <ac:spMk id="11" creationId="{80A71577-4382-4083-979C-F4F1F314925B}"/>
          </ac:spMkLst>
        </pc:spChg>
        <pc:spChg chg="add del">
          <ac:chgData name="권형준" userId="298bb6b4-c36b-41f7-8309-9684c3858ae6" providerId="ADAL" clId="{CC16ABB5-10CC-44A2-9D0B-DC8904027765}" dt="2020-11-03T02:13:16.313" v="279" actId="22"/>
          <ac:spMkLst>
            <pc:docMk/>
            <pc:sldMk cId="2711899989" sldId="368"/>
            <ac:spMk id="13" creationId="{959D1A37-520E-4BD0-852D-800D8E810000}"/>
          </ac:spMkLst>
        </pc:spChg>
        <pc:spChg chg="add del">
          <ac:chgData name="권형준" userId="298bb6b4-c36b-41f7-8309-9684c3858ae6" providerId="ADAL" clId="{CC16ABB5-10CC-44A2-9D0B-DC8904027765}" dt="2020-11-03T02:13:26.936" v="281" actId="22"/>
          <ac:spMkLst>
            <pc:docMk/>
            <pc:sldMk cId="2711899989" sldId="368"/>
            <ac:spMk id="15" creationId="{5325E442-E15C-4054-9A63-68ED641144DD}"/>
          </ac:spMkLst>
        </pc:spChg>
        <pc:spChg chg="add del mod">
          <ac:chgData name="권형준" userId="298bb6b4-c36b-41f7-8309-9684c3858ae6" providerId="ADAL" clId="{CC16ABB5-10CC-44A2-9D0B-DC8904027765}" dt="2020-11-03T02:13:32.432" v="285" actId="478"/>
          <ac:spMkLst>
            <pc:docMk/>
            <pc:sldMk cId="2711899989" sldId="368"/>
            <ac:spMk id="17" creationId="{2C00EDF9-ACCA-4767-A240-62EC43B4BE91}"/>
          </ac:spMkLst>
        </pc:spChg>
        <pc:picChg chg="add mod">
          <ac:chgData name="권형준" userId="298bb6b4-c36b-41f7-8309-9684c3858ae6" providerId="ADAL" clId="{CC16ABB5-10CC-44A2-9D0B-DC8904027765}" dt="2020-11-03T02:13:53.489" v="288" actId="1076"/>
          <ac:picMkLst>
            <pc:docMk/>
            <pc:sldMk cId="2711899989" sldId="368"/>
            <ac:picMk id="19" creationId="{5754FC9B-9ED3-4994-AB47-415BE44296A0}"/>
          </ac:picMkLst>
        </pc:picChg>
        <pc:picChg chg="add mod">
          <ac:chgData name="권형준" userId="298bb6b4-c36b-41f7-8309-9684c3858ae6" providerId="ADAL" clId="{CC16ABB5-10CC-44A2-9D0B-DC8904027765}" dt="2020-11-03T02:14:09.807" v="290" actId="1076"/>
          <ac:picMkLst>
            <pc:docMk/>
            <pc:sldMk cId="2711899989" sldId="368"/>
            <ac:picMk id="21" creationId="{8F713055-D63C-424D-A0DF-633FDC826B32}"/>
          </ac:picMkLst>
        </pc:picChg>
        <pc:picChg chg="add mod">
          <ac:chgData name="권형준" userId="298bb6b4-c36b-41f7-8309-9684c3858ae6" providerId="ADAL" clId="{CC16ABB5-10CC-44A2-9D0B-DC8904027765}" dt="2020-11-03T02:15:21.421" v="294" actId="1076"/>
          <ac:picMkLst>
            <pc:docMk/>
            <pc:sldMk cId="2711899989" sldId="368"/>
            <ac:picMk id="23" creationId="{9A946F0F-3929-4EA8-A224-A9D3A92DAA4A}"/>
          </ac:picMkLst>
        </pc:picChg>
      </pc:sldChg>
      <pc:sldChg chg="addSp delSp modSp add del mod ord modNotesTx">
        <pc:chgData name="권형준" userId="298bb6b4-c36b-41f7-8309-9684c3858ae6" providerId="ADAL" clId="{CC16ABB5-10CC-44A2-9D0B-DC8904027765}" dt="2020-11-03T04:01:14.246" v="4802" actId="47"/>
        <pc:sldMkLst>
          <pc:docMk/>
          <pc:sldMk cId="3296977508" sldId="369"/>
        </pc:sldMkLst>
        <pc:spChg chg="add del">
          <ac:chgData name="권형준" userId="298bb6b4-c36b-41f7-8309-9684c3858ae6" providerId="ADAL" clId="{CC16ABB5-10CC-44A2-9D0B-DC8904027765}" dt="2020-11-03T02:51:47.353" v="1398" actId="22"/>
          <ac:spMkLst>
            <pc:docMk/>
            <pc:sldMk cId="3296977508" sldId="369"/>
            <ac:spMk id="13" creationId="{845CC2B1-CAFA-473F-9AF0-AF64EF0EB9CB}"/>
          </ac:spMkLst>
        </pc:spChg>
        <pc:spChg chg="add del">
          <ac:chgData name="권형준" userId="298bb6b4-c36b-41f7-8309-9684c3858ae6" providerId="ADAL" clId="{CC16ABB5-10CC-44A2-9D0B-DC8904027765}" dt="2020-11-03T02:51:49.993" v="1400" actId="22"/>
          <ac:spMkLst>
            <pc:docMk/>
            <pc:sldMk cId="3296977508" sldId="369"/>
            <ac:spMk id="14" creationId="{40279F76-9820-47EF-92A3-0FF1633AC6D9}"/>
          </ac:spMkLst>
        </pc:spChg>
        <pc:spChg chg="add del mod">
          <ac:chgData name="권형준" userId="298bb6b4-c36b-41f7-8309-9684c3858ae6" providerId="ADAL" clId="{CC16ABB5-10CC-44A2-9D0B-DC8904027765}" dt="2020-11-03T02:51:53.230" v="1403" actId="478"/>
          <ac:spMkLst>
            <pc:docMk/>
            <pc:sldMk cId="3296977508" sldId="369"/>
            <ac:spMk id="16" creationId="{04C026F2-480F-40F1-BECE-AB75703823A0}"/>
          </ac:spMkLst>
        </pc:spChg>
        <pc:picChg chg="add mod">
          <ac:chgData name="권형준" userId="298bb6b4-c36b-41f7-8309-9684c3858ae6" providerId="ADAL" clId="{CC16ABB5-10CC-44A2-9D0B-DC8904027765}" dt="2020-11-03T02:51:02.464" v="1392" actId="1076"/>
          <ac:picMkLst>
            <pc:docMk/>
            <pc:sldMk cId="3296977508" sldId="369"/>
            <ac:picMk id="2" creationId="{79226204-FC1E-4973-AF19-7260E175E03A}"/>
          </ac:picMkLst>
        </pc:picChg>
        <pc:picChg chg="add del mod">
          <ac:chgData name="권형준" userId="298bb6b4-c36b-41f7-8309-9684c3858ae6" providerId="ADAL" clId="{CC16ABB5-10CC-44A2-9D0B-DC8904027765}" dt="2020-11-03T02:50:21.382" v="1379" actId="21"/>
          <ac:picMkLst>
            <pc:docMk/>
            <pc:sldMk cId="3296977508" sldId="369"/>
            <ac:picMk id="3" creationId="{D4234E48-4AD3-4E68-922A-906BB4D95E27}"/>
          </ac:picMkLst>
        </pc:picChg>
        <pc:picChg chg="add del">
          <ac:chgData name="권형준" userId="298bb6b4-c36b-41f7-8309-9684c3858ae6" providerId="ADAL" clId="{CC16ABB5-10CC-44A2-9D0B-DC8904027765}" dt="2020-11-03T02:51:38.764" v="1394" actId="22"/>
          <ac:picMkLst>
            <pc:docMk/>
            <pc:sldMk cId="3296977508" sldId="369"/>
            <ac:picMk id="4" creationId="{2F1EFC6E-59C0-4A51-932F-2DEA215CAEB8}"/>
          </ac:picMkLst>
        </pc:picChg>
        <pc:picChg chg="add del">
          <ac:chgData name="권형준" userId="298bb6b4-c36b-41f7-8309-9684c3858ae6" providerId="ADAL" clId="{CC16ABB5-10CC-44A2-9D0B-DC8904027765}" dt="2020-11-03T02:51:40.064" v="1396" actId="22"/>
          <ac:picMkLst>
            <pc:docMk/>
            <pc:sldMk cId="3296977508" sldId="369"/>
            <ac:picMk id="6" creationId="{13B38CBC-F63E-4A79-A7B6-DBA5EAE7CFC5}"/>
          </ac:picMkLst>
        </pc:picChg>
      </pc:sldChg>
      <pc:sldChg chg="addSp delSp modSp add del mod ord modNotesTx">
        <pc:chgData name="권형준" userId="298bb6b4-c36b-41f7-8309-9684c3858ae6" providerId="ADAL" clId="{CC16ABB5-10CC-44A2-9D0B-DC8904027765}" dt="2020-11-03T04:01:14.416" v="4803" actId="47"/>
        <pc:sldMkLst>
          <pc:docMk/>
          <pc:sldMk cId="1686911537" sldId="370"/>
        </pc:sldMkLst>
        <pc:spChg chg="add del">
          <ac:chgData name="권형준" userId="298bb6b4-c36b-41f7-8309-9684c3858ae6" providerId="ADAL" clId="{CC16ABB5-10CC-44A2-9D0B-DC8904027765}" dt="2020-11-03T02:24:01.044" v="405" actId="22"/>
          <ac:spMkLst>
            <pc:docMk/>
            <pc:sldMk cId="1686911537" sldId="370"/>
            <ac:spMk id="8" creationId="{EC379D08-466B-4EFF-92D4-059979802D3F}"/>
          </ac:spMkLst>
        </pc:spChg>
        <pc:picChg chg="add mod">
          <ac:chgData name="권형준" userId="298bb6b4-c36b-41f7-8309-9684c3858ae6" providerId="ADAL" clId="{CC16ABB5-10CC-44A2-9D0B-DC8904027765}" dt="2020-11-03T02:23:46.288" v="402" actId="1035"/>
          <ac:picMkLst>
            <pc:docMk/>
            <pc:sldMk cId="1686911537" sldId="370"/>
            <ac:picMk id="3" creationId="{DFD100C9-E950-485D-8149-DAC759E7CAE7}"/>
          </ac:picMkLst>
        </pc:picChg>
        <pc:picChg chg="add mod">
          <ac:chgData name="권형준" userId="298bb6b4-c36b-41f7-8309-9684c3858ae6" providerId="ADAL" clId="{CC16ABB5-10CC-44A2-9D0B-DC8904027765}" dt="2020-11-03T02:23:46.288" v="402" actId="1035"/>
          <ac:picMkLst>
            <pc:docMk/>
            <pc:sldMk cId="1686911537" sldId="370"/>
            <ac:picMk id="5" creationId="{31C71C8C-17C0-48D9-9238-625B951A4D55}"/>
          </ac:picMkLst>
        </pc:picChg>
        <pc:picChg chg="add mod">
          <ac:chgData name="권형준" userId="298bb6b4-c36b-41f7-8309-9684c3858ae6" providerId="ADAL" clId="{CC16ABB5-10CC-44A2-9D0B-DC8904027765}" dt="2020-11-03T02:24:02.317" v="406" actId="1076"/>
          <ac:picMkLst>
            <pc:docMk/>
            <pc:sldMk cId="1686911537" sldId="370"/>
            <ac:picMk id="7" creationId="{E8549B63-4BB3-4618-B86A-04E1220C42C0}"/>
          </ac:picMkLst>
        </pc:picChg>
      </pc:sldChg>
      <pc:sldChg chg="addSp delSp modSp add del mod modNotesTx">
        <pc:chgData name="권형준" userId="298bb6b4-c36b-41f7-8309-9684c3858ae6" providerId="ADAL" clId="{CC16ABB5-10CC-44A2-9D0B-DC8904027765}" dt="2020-11-03T04:01:15.221" v="4807" actId="47"/>
        <pc:sldMkLst>
          <pc:docMk/>
          <pc:sldMk cId="705940790" sldId="371"/>
        </pc:sldMkLst>
        <pc:spChg chg="add mod">
          <ac:chgData name="권형준" userId="298bb6b4-c36b-41f7-8309-9684c3858ae6" providerId="ADAL" clId="{CC16ABB5-10CC-44A2-9D0B-DC8904027765}" dt="2020-11-03T02:42:44.177" v="627" actId="20577"/>
          <ac:spMkLst>
            <pc:docMk/>
            <pc:sldMk cId="705940790" sldId="371"/>
            <ac:spMk id="2" creationId="{7B2E0731-E0B1-437A-8A98-1567A0E9C100}"/>
          </ac:spMkLst>
        </pc:spChg>
        <pc:spChg chg="add del">
          <ac:chgData name="권형준" userId="298bb6b4-c36b-41f7-8309-9684c3858ae6" providerId="ADAL" clId="{CC16ABB5-10CC-44A2-9D0B-DC8904027765}" dt="2020-11-03T02:22:17.906" v="361" actId="22"/>
          <ac:spMkLst>
            <pc:docMk/>
            <pc:sldMk cId="705940790" sldId="371"/>
            <ac:spMk id="5" creationId="{6E0B5F73-174E-4EBD-9EA6-8E830F428A78}"/>
          </ac:spMkLst>
        </pc:spChg>
        <pc:spChg chg="add del">
          <ac:chgData name="권형준" userId="298bb6b4-c36b-41f7-8309-9684c3858ae6" providerId="ADAL" clId="{CC16ABB5-10CC-44A2-9D0B-DC8904027765}" dt="2020-11-03T02:22:25.877" v="363" actId="22"/>
          <ac:spMkLst>
            <pc:docMk/>
            <pc:sldMk cId="705940790" sldId="371"/>
            <ac:spMk id="7" creationId="{5709A246-E0E9-4280-A2FF-C26E5E754EB0}"/>
          </ac:spMkLst>
        </pc:spChg>
        <pc:spChg chg="add del">
          <ac:chgData name="권형준" userId="298bb6b4-c36b-41f7-8309-9684c3858ae6" providerId="ADAL" clId="{CC16ABB5-10CC-44A2-9D0B-DC8904027765}" dt="2020-11-03T02:22:28.283" v="367" actId="22"/>
          <ac:spMkLst>
            <pc:docMk/>
            <pc:sldMk cId="705940790" sldId="371"/>
            <ac:spMk id="10" creationId="{27768725-A392-4810-82C3-80765AEE92C1}"/>
          </ac:spMkLst>
        </pc:spChg>
        <pc:spChg chg="add mod">
          <ac:chgData name="권형준" userId="298bb6b4-c36b-41f7-8309-9684c3858ae6" providerId="ADAL" clId="{CC16ABB5-10CC-44A2-9D0B-DC8904027765}" dt="2020-11-03T02:27:20.705" v="510" actId="20577"/>
          <ac:spMkLst>
            <pc:docMk/>
            <pc:sldMk cId="705940790" sldId="371"/>
            <ac:spMk id="15" creationId="{42A0B1A5-93D1-4163-9A67-13622FC3FDF9}"/>
          </ac:spMkLst>
        </pc:spChg>
        <pc:spChg chg="add mod">
          <ac:chgData name="권형준" userId="298bb6b4-c36b-41f7-8309-9684c3858ae6" providerId="ADAL" clId="{CC16ABB5-10CC-44A2-9D0B-DC8904027765}" dt="2020-11-03T02:41:41.143" v="569" actId="14100"/>
          <ac:spMkLst>
            <pc:docMk/>
            <pc:sldMk cId="705940790" sldId="371"/>
            <ac:spMk id="16" creationId="{9F38FC68-39C1-47BA-819D-BA3BAB553750}"/>
          </ac:spMkLst>
        </pc:spChg>
        <pc:picChg chg="add del mod">
          <ac:chgData name="권형준" userId="298bb6b4-c36b-41f7-8309-9684c3858ae6" providerId="ADAL" clId="{CC16ABB5-10CC-44A2-9D0B-DC8904027765}" dt="2020-11-03T02:22:47.639" v="370" actId="478"/>
          <ac:picMkLst>
            <pc:docMk/>
            <pc:sldMk cId="705940790" sldId="371"/>
            <ac:picMk id="8" creationId="{ACF2BF71-830B-4B25-9E78-33301974D694}"/>
          </ac:picMkLst>
        </pc:picChg>
        <pc:picChg chg="add mod">
          <ac:chgData name="권형준" userId="298bb6b4-c36b-41f7-8309-9684c3858ae6" providerId="ADAL" clId="{CC16ABB5-10CC-44A2-9D0B-DC8904027765}" dt="2020-11-03T02:37:41.810" v="513" actId="1076"/>
          <ac:picMkLst>
            <pc:docMk/>
            <pc:sldMk cId="705940790" sldId="371"/>
            <ac:picMk id="13" creationId="{3241CF63-C836-45DB-ACA6-10A0D37DED33}"/>
          </ac:picMkLst>
        </pc:picChg>
      </pc:sldChg>
      <pc:sldChg chg="addSp delSp modSp add mod ord modNotesTx">
        <pc:chgData name="권형준" userId="298bb6b4-c36b-41f7-8309-9684c3858ae6" providerId="ADAL" clId="{CC16ABB5-10CC-44A2-9D0B-DC8904027765}" dt="2020-11-03T05:42:04.310" v="6285" actId="478"/>
        <pc:sldMkLst>
          <pc:docMk/>
          <pc:sldMk cId="1099034104" sldId="372"/>
        </pc:sldMkLst>
        <pc:spChg chg="add del mod">
          <ac:chgData name="권형준" userId="298bb6b4-c36b-41f7-8309-9684c3858ae6" providerId="ADAL" clId="{CC16ABB5-10CC-44A2-9D0B-DC8904027765}" dt="2020-11-03T04:00:58.644" v="4771" actId="478"/>
          <ac:spMkLst>
            <pc:docMk/>
            <pc:sldMk cId="1099034104" sldId="372"/>
            <ac:spMk id="2" creationId="{3E042F2D-E671-40CD-B122-473C4795036D}"/>
          </ac:spMkLst>
        </pc:spChg>
        <pc:spChg chg="add mod">
          <ac:chgData name="권형준" userId="298bb6b4-c36b-41f7-8309-9684c3858ae6" providerId="ADAL" clId="{CC16ABB5-10CC-44A2-9D0B-DC8904027765}" dt="2020-11-03T04:01:52.785" v="4843" actId="1076"/>
          <ac:spMkLst>
            <pc:docMk/>
            <pc:sldMk cId="1099034104" sldId="372"/>
            <ac:spMk id="3" creationId="{FA906C9F-C2DF-4703-B242-4FECE0BCF74E}"/>
          </ac:spMkLst>
        </pc:spChg>
        <pc:spChg chg="add mod">
          <ac:chgData name="권형준" userId="298bb6b4-c36b-41f7-8309-9684c3858ae6" providerId="ADAL" clId="{CC16ABB5-10CC-44A2-9D0B-DC8904027765}" dt="2020-11-03T04:05:41.838" v="4909" actId="113"/>
          <ac:spMkLst>
            <pc:docMk/>
            <pc:sldMk cId="1099034104" sldId="372"/>
            <ac:spMk id="4" creationId="{E48B60CF-CCD4-4B8E-9EBF-AEC948506F24}"/>
          </ac:spMkLst>
        </pc:spChg>
        <pc:spChg chg="add mod">
          <ac:chgData name="권형준" userId="298bb6b4-c36b-41f7-8309-9684c3858ae6" providerId="ADAL" clId="{CC16ABB5-10CC-44A2-9D0B-DC8904027765}" dt="2020-11-03T04:08:00.027" v="4981" actId="1076"/>
          <ac:spMkLst>
            <pc:docMk/>
            <pc:sldMk cId="1099034104" sldId="372"/>
            <ac:spMk id="5" creationId="{412BFE0B-58E4-47D3-AF43-59262C33E935}"/>
          </ac:spMkLst>
        </pc:spChg>
        <pc:spChg chg="add mod">
          <ac:chgData name="권형준" userId="298bb6b4-c36b-41f7-8309-9684c3858ae6" providerId="ADAL" clId="{CC16ABB5-10CC-44A2-9D0B-DC8904027765}" dt="2020-11-03T05:35:58.028" v="5563" actId="1076"/>
          <ac:spMkLst>
            <pc:docMk/>
            <pc:sldMk cId="1099034104" sldId="372"/>
            <ac:spMk id="6" creationId="{DECC5CF2-B134-4F57-A73C-A97594862064}"/>
          </ac:spMkLst>
        </pc:spChg>
        <pc:spChg chg="add del mod">
          <ac:chgData name="권형준" userId="298bb6b4-c36b-41f7-8309-9684c3858ae6" providerId="ADAL" clId="{CC16ABB5-10CC-44A2-9D0B-DC8904027765}" dt="2020-11-03T04:32:33.983" v="4992" actId="478"/>
          <ac:spMkLst>
            <pc:docMk/>
            <pc:sldMk cId="1099034104" sldId="372"/>
            <ac:spMk id="7" creationId="{1D49FB5E-D9D9-49CA-96FB-BBBA356412FD}"/>
          </ac:spMkLst>
        </pc:spChg>
        <pc:spChg chg="add mod">
          <ac:chgData name="권형준" userId="298bb6b4-c36b-41f7-8309-9684c3858ae6" providerId="ADAL" clId="{CC16ABB5-10CC-44A2-9D0B-DC8904027765}" dt="2020-11-03T04:33:04.244" v="4999" actId="1076"/>
          <ac:spMkLst>
            <pc:docMk/>
            <pc:sldMk cId="1099034104" sldId="372"/>
            <ac:spMk id="8" creationId="{E7957F30-2D7F-4928-A0A9-F7722612A5F3}"/>
          </ac:spMkLst>
        </pc:spChg>
        <pc:spChg chg="mod">
          <ac:chgData name="권형준" userId="298bb6b4-c36b-41f7-8309-9684c3858ae6" providerId="ADAL" clId="{CC16ABB5-10CC-44A2-9D0B-DC8904027765}" dt="2020-11-03T05:38:27.294" v="5589" actId="2711"/>
          <ac:spMkLst>
            <pc:docMk/>
            <pc:sldMk cId="1099034104" sldId="372"/>
            <ac:spMk id="9" creationId="{00000000-0000-0000-0000-000000000000}"/>
          </ac:spMkLst>
        </pc:spChg>
        <pc:spChg chg="del mod">
          <ac:chgData name="권형준" userId="298bb6b4-c36b-41f7-8309-9684c3858ae6" providerId="ADAL" clId="{CC16ABB5-10CC-44A2-9D0B-DC8904027765}" dt="2020-11-03T00:32:39.633" v="212" actId="478"/>
          <ac:spMkLst>
            <pc:docMk/>
            <pc:sldMk cId="1099034104" sldId="372"/>
            <ac:spMk id="11" creationId="{23B6A8BD-FCCC-44C4-B8BA-44A8561EEC00}"/>
          </ac:spMkLst>
        </pc:spChg>
        <pc:spChg chg="add mod">
          <ac:chgData name="권형준" userId="298bb6b4-c36b-41f7-8309-9684c3858ae6" providerId="ADAL" clId="{CC16ABB5-10CC-44A2-9D0B-DC8904027765}" dt="2020-11-03T05:35:56.540" v="5562" actId="1037"/>
          <ac:spMkLst>
            <pc:docMk/>
            <pc:sldMk cId="1099034104" sldId="372"/>
            <ac:spMk id="15" creationId="{30ED20DE-522B-4BF8-8738-DB76D3AE4E12}"/>
          </ac:spMkLst>
        </pc:spChg>
        <pc:spChg chg="del mod">
          <ac:chgData name="권형준" userId="298bb6b4-c36b-41f7-8309-9684c3858ae6" providerId="ADAL" clId="{CC16ABB5-10CC-44A2-9D0B-DC8904027765}" dt="2020-11-03T00:32:38.562" v="211" actId="478"/>
          <ac:spMkLst>
            <pc:docMk/>
            <pc:sldMk cId="1099034104" sldId="372"/>
            <ac:spMk id="16" creationId="{0B36780E-6983-464E-BEC9-654A0573DD31}"/>
          </ac:spMkLst>
        </pc:spChg>
        <pc:spChg chg="add del mod">
          <ac:chgData name="권형준" userId="298bb6b4-c36b-41f7-8309-9684c3858ae6" providerId="ADAL" clId="{CC16ABB5-10CC-44A2-9D0B-DC8904027765}" dt="2020-11-03T05:42:04.310" v="6285" actId="478"/>
          <ac:spMkLst>
            <pc:docMk/>
            <pc:sldMk cId="1099034104" sldId="372"/>
            <ac:spMk id="17" creationId="{BD340467-E098-427C-B2AC-7FCEC8E91FB0}"/>
          </ac:spMkLst>
        </pc:spChg>
        <pc:spChg chg="del">
          <ac:chgData name="권형준" userId="298bb6b4-c36b-41f7-8309-9684c3858ae6" providerId="ADAL" clId="{CC16ABB5-10CC-44A2-9D0B-DC8904027765}" dt="2020-11-03T00:32:35.731" v="207" actId="478"/>
          <ac:spMkLst>
            <pc:docMk/>
            <pc:sldMk cId="1099034104" sldId="372"/>
            <ac:spMk id="18" creationId="{FB710193-0186-4A25-AF2D-D86AC971D811}"/>
          </ac:spMkLst>
        </pc:spChg>
        <pc:spChg chg="add mod">
          <ac:chgData name="권형준" userId="298bb6b4-c36b-41f7-8309-9684c3858ae6" providerId="ADAL" clId="{CC16ABB5-10CC-44A2-9D0B-DC8904027765}" dt="2020-11-03T05:36:46.707" v="5587" actId="20577"/>
          <ac:spMkLst>
            <pc:docMk/>
            <pc:sldMk cId="1099034104" sldId="372"/>
            <ac:spMk id="19" creationId="{FFBC42EA-24A5-4121-A68E-A76512EA22BF}"/>
          </ac:spMkLst>
        </pc:spChg>
        <pc:picChg chg="add del mod">
          <ac:chgData name="권형준" userId="298bb6b4-c36b-41f7-8309-9684c3858ae6" providerId="ADAL" clId="{CC16ABB5-10CC-44A2-9D0B-DC8904027765}" dt="2020-11-03T02:50:57.363" v="1389" actId="21"/>
          <ac:picMkLst>
            <pc:docMk/>
            <pc:sldMk cId="1099034104" sldId="372"/>
            <ac:picMk id="3" creationId="{FCC46A3D-5DF5-45BC-8781-E9E9E4FCF7D5}"/>
          </ac:picMkLst>
        </pc:picChg>
        <pc:picChg chg="add mod">
          <ac:chgData name="권형준" userId="298bb6b4-c36b-41f7-8309-9684c3858ae6" providerId="ADAL" clId="{CC16ABB5-10CC-44A2-9D0B-DC8904027765}" dt="2020-11-03T04:33:25.793" v="5003" actId="1076"/>
          <ac:picMkLst>
            <pc:docMk/>
            <pc:sldMk cId="1099034104" sldId="372"/>
            <ac:picMk id="14" creationId="{53881526-7574-4810-8788-6DDEE35E6BFC}"/>
          </ac:picMkLst>
        </pc:picChg>
        <pc:picChg chg="del">
          <ac:chgData name="권형준" userId="298bb6b4-c36b-41f7-8309-9684c3858ae6" providerId="ADAL" clId="{CC16ABB5-10CC-44A2-9D0B-DC8904027765}" dt="2020-11-03T00:32:34.989" v="205" actId="478"/>
          <ac:picMkLst>
            <pc:docMk/>
            <pc:sldMk cId="1099034104" sldId="372"/>
            <ac:picMk id="19" creationId="{85E18955-1F80-4A8D-9F91-89AB306BA2BE}"/>
          </ac:picMkLst>
        </pc:picChg>
        <pc:picChg chg="del">
          <ac:chgData name="권형준" userId="298bb6b4-c36b-41f7-8309-9684c3858ae6" providerId="ADAL" clId="{CC16ABB5-10CC-44A2-9D0B-DC8904027765}" dt="2020-11-03T00:32:35.410" v="206" actId="478"/>
          <ac:picMkLst>
            <pc:docMk/>
            <pc:sldMk cId="1099034104" sldId="372"/>
            <ac:picMk id="23" creationId="{42D844E4-E220-4140-8776-4166B9565388}"/>
          </ac:picMkLst>
        </pc:picChg>
        <pc:picChg chg="del mod">
          <ac:chgData name="권형준" userId="298bb6b4-c36b-41f7-8309-9684c3858ae6" providerId="ADAL" clId="{CC16ABB5-10CC-44A2-9D0B-DC8904027765}" dt="2020-11-03T04:00:56.636" v="4770" actId="478"/>
          <ac:picMkLst>
            <pc:docMk/>
            <pc:sldMk cId="1099034104" sldId="372"/>
            <ac:picMk id="31" creationId="{B5B9E1F9-D98C-422E-B0C4-CB8027D0625F}"/>
          </ac:picMkLst>
        </pc:picChg>
      </pc:sldChg>
      <pc:sldChg chg="addSp modSp add del mod ord modNotesTx">
        <pc:chgData name="권형준" userId="298bb6b4-c36b-41f7-8309-9684c3858ae6" providerId="ADAL" clId="{CC16ABB5-10CC-44A2-9D0B-DC8904027765}" dt="2020-11-03T04:01:14.808" v="4805" actId="47"/>
        <pc:sldMkLst>
          <pc:docMk/>
          <pc:sldMk cId="961727795" sldId="373"/>
        </pc:sldMkLst>
        <pc:spChg chg="add mod">
          <ac:chgData name="권형준" userId="298bb6b4-c36b-41f7-8309-9684c3858ae6" providerId="ADAL" clId="{CC16ABB5-10CC-44A2-9D0B-DC8904027765}" dt="2020-11-03T02:24:18.796" v="437" actId="20577"/>
          <ac:spMkLst>
            <pc:docMk/>
            <pc:sldMk cId="961727795" sldId="373"/>
            <ac:spMk id="4" creationId="{511526F3-33B5-4D86-B1CE-D960C2FCE383}"/>
          </ac:spMkLst>
        </pc:spChg>
        <pc:picChg chg="add mod">
          <ac:chgData name="권형준" userId="298bb6b4-c36b-41f7-8309-9684c3858ae6" providerId="ADAL" clId="{CC16ABB5-10CC-44A2-9D0B-DC8904027765}" dt="2020-11-03T02:23:23.951" v="380" actId="1076"/>
          <ac:picMkLst>
            <pc:docMk/>
            <pc:sldMk cId="961727795" sldId="373"/>
            <ac:picMk id="3" creationId="{D1FD5781-0C3B-4E62-9B42-06709814BF69}"/>
          </ac:picMkLst>
        </pc:picChg>
      </pc:sldChg>
      <pc:sldChg chg="addSp modSp add del mod modNotesTx">
        <pc:chgData name="권형준" userId="298bb6b4-c36b-41f7-8309-9684c3858ae6" providerId="ADAL" clId="{CC16ABB5-10CC-44A2-9D0B-DC8904027765}" dt="2020-11-03T04:01:15.480" v="4808" actId="47"/>
        <pc:sldMkLst>
          <pc:docMk/>
          <pc:sldMk cId="3060491219" sldId="374"/>
        </pc:sldMkLst>
        <pc:spChg chg="add mod">
          <ac:chgData name="권형준" userId="298bb6b4-c36b-41f7-8309-9684c3858ae6" providerId="ADAL" clId="{CC16ABB5-10CC-44A2-9D0B-DC8904027765}" dt="2020-11-03T02:43:21.962" v="673" actId="20577"/>
          <ac:spMkLst>
            <pc:docMk/>
            <pc:sldMk cId="3060491219" sldId="374"/>
            <ac:spMk id="2" creationId="{46572570-70A4-4E6C-96AC-D0987F29562A}"/>
          </ac:spMkLst>
        </pc:spChg>
        <pc:spChg chg="add mod">
          <ac:chgData name="권형준" userId="298bb6b4-c36b-41f7-8309-9684c3858ae6" providerId="ADAL" clId="{CC16ABB5-10CC-44A2-9D0B-DC8904027765}" dt="2020-11-03T02:44:55.865" v="720" actId="20577"/>
          <ac:spMkLst>
            <pc:docMk/>
            <pc:sldMk cId="3060491219" sldId="374"/>
            <ac:spMk id="3" creationId="{4A175976-619A-451C-94E0-6DE16D6CB21F}"/>
          </ac:spMkLst>
        </pc:spChg>
        <pc:spChg chg="add mod">
          <ac:chgData name="권형준" userId="298bb6b4-c36b-41f7-8309-9684c3858ae6" providerId="ADAL" clId="{CC16ABB5-10CC-44A2-9D0B-DC8904027765}" dt="2020-11-03T02:46:20.242" v="765" actId="20577"/>
          <ac:spMkLst>
            <pc:docMk/>
            <pc:sldMk cId="3060491219" sldId="374"/>
            <ac:spMk id="11" creationId="{BE848CDB-002D-44AC-AB86-6B14A18DCE51}"/>
          </ac:spMkLst>
        </pc:spChg>
        <pc:spChg chg="add mod">
          <ac:chgData name="권형준" userId="298bb6b4-c36b-41f7-8309-9684c3858ae6" providerId="ADAL" clId="{CC16ABB5-10CC-44A2-9D0B-DC8904027765}" dt="2020-11-03T02:47:04.543" v="820" actId="1076"/>
          <ac:spMkLst>
            <pc:docMk/>
            <pc:sldMk cId="3060491219" sldId="374"/>
            <ac:spMk id="14" creationId="{3CCDEA78-94E8-4C76-B903-0E7529088695}"/>
          </ac:spMkLst>
        </pc:spChg>
        <pc:picChg chg="add mod">
          <ac:chgData name="권형준" userId="298bb6b4-c36b-41f7-8309-9684c3858ae6" providerId="ADAL" clId="{CC16ABB5-10CC-44A2-9D0B-DC8904027765}" dt="2020-11-03T02:45:25.273" v="727" actId="14100"/>
          <ac:picMkLst>
            <pc:docMk/>
            <pc:sldMk cId="3060491219" sldId="374"/>
            <ac:picMk id="7" creationId="{9AD14E47-93E9-4B5E-9ED6-4FE7F56B10EA}"/>
          </ac:picMkLst>
        </pc:picChg>
        <pc:picChg chg="add mod">
          <ac:chgData name="권형준" userId="298bb6b4-c36b-41f7-8309-9684c3858ae6" providerId="ADAL" clId="{CC16ABB5-10CC-44A2-9D0B-DC8904027765}" dt="2020-11-03T02:45:23.714" v="726" actId="14100"/>
          <ac:picMkLst>
            <pc:docMk/>
            <pc:sldMk cId="3060491219" sldId="374"/>
            <ac:picMk id="10" creationId="{97088143-8F8E-4BDD-AB29-EF1CE5E6300A}"/>
          </ac:picMkLst>
        </pc:picChg>
      </pc:sldChg>
      <pc:sldChg chg="addSp delSp modSp add del mod ord modNotesTx">
        <pc:chgData name="권형준" userId="298bb6b4-c36b-41f7-8309-9684c3858ae6" providerId="ADAL" clId="{CC16ABB5-10CC-44A2-9D0B-DC8904027765}" dt="2020-11-03T04:01:15.038" v="4806" actId="47"/>
        <pc:sldMkLst>
          <pc:docMk/>
          <pc:sldMk cId="289102170" sldId="375"/>
        </pc:sldMkLst>
        <pc:spChg chg="add del">
          <ac:chgData name="권형준" userId="298bb6b4-c36b-41f7-8309-9684c3858ae6" providerId="ADAL" clId="{CC16ABB5-10CC-44A2-9D0B-DC8904027765}" dt="2020-11-03T02:25:01.008" v="441" actId="22"/>
          <ac:spMkLst>
            <pc:docMk/>
            <pc:sldMk cId="289102170" sldId="375"/>
            <ac:spMk id="5" creationId="{D0460F10-AD0B-4D0C-82D7-C7D45F4CF4B0}"/>
          </ac:spMkLst>
        </pc:spChg>
        <pc:spChg chg="add del">
          <ac:chgData name="권형준" userId="298bb6b4-c36b-41f7-8309-9684c3858ae6" providerId="ADAL" clId="{CC16ABB5-10CC-44A2-9D0B-DC8904027765}" dt="2020-11-03T02:25:03.112" v="445" actId="22"/>
          <ac:spMkLst>
            <pc:docMk/>
            <pc:sldMk cId="289102170" sldId="375"/>
            <ac:spMk id="10" creationId="{7A73066F-F577-4D85-B8C5-710A760B2581}"/>
          </ac:spMkLst>
        </pc:spChg>
        <pc:spChg chg="add mod">
          <ac:chgData name="권형준" userId="298bb6b4-c36b-41f7-8309-9684c3858ae6" providerId="ADAL" clId="{CC16ABB5-10CC-44A2-9D0B-DC8904027765}" dt="2020-11-03T02:25:33.605" v="474" actId="20577"/>
          <ac:spMkLst>
            <pc:docMk/>
            <pc:sldMk cId="289102170" sldId="375"/>
            <ac:spMk id="11" creationId="{0E4F9267-FD51-4A67-BAD0-31820FD67E60}"/>
          </ac:spMkLst>
        </pc:spChg>
        <pc:picChg chg="add del">
          <ac:chgData name="권형준" userId="298bb6b4-c36b-41f7-8309-9684c3858ae6" providerId="ADAL" clId="{CC16ABB5-10CC-44A2-9D0B-DC8904027765}" dt="2020-11-03T02:25:01.804" v="443" actId="22"/>
          <ac:picMkLst>
            <pc:docMk/>
            <pc:sldMk cId="289102170" sldId="375"/>
            <ac:picMk id="4" creationId="{40AB239E-81D1-4FE9-92FE-7F2EAFFDC825}"/>
          </ac:picMkLst>
        </pc:picChg>
        <pc:picChg chg="add mod">
          <ac:chgData name="권형준" userId="298bb6b4-c36b-41f7-8309-9684c3858ae6" providerId="ADAL" clId="{CC16ABB5-10CC-44A2-9D0B-DC8904027765}" dt="2020-11-03T02:25:17.590" v="448" actId="14100"/>
          <ac:picMkLst>
            <pc:docMk/>
            <pc:sldMk cId="289102170" sldId="375"/>
            <ac:picMk id="8" creationId="{1F59747F-D680-48C1-B3CC-EFED524C1D02}"/>
          </ac:picMkLst>
        </pc:picChg>
        <pc:picChg chg="add mod">
          <ac:chgData name="권형준" userId="298bb6b4-c36b-41f7-8309-9684c3858ae6" providerId="ADAL" clId="{CC16ABB5-10CC-44A2-9D0B-DC8904027765}" dt="2020-11-03T02:26:56.593" v="483" actId="1076"/>
          <ac:picMkLst>
            <pc:docMk/>
            <pc:sldMk cId="289102170" sldId="375"/>
            <ac:picMk id="15" creationId="{40AC8349-1068-4F28-99D0-7BD1BFB2F88D}"/>
          </ac:picMkLst>
        </pc:picChg>
        <pc:picChg chg="add mod">
          <ac:chgData name="권형준" userId="298bb6b4-c36b-41f7-8309-9684c3858ae6" providerId="ADAL" clId="{CC16ABB5-10CC-44A2-9D0B-DC8904027765}" dt="2020-11-03T02:27:00.536" v="486" actId="1076"/>
          <ac:picMkLst>
            <pc:docMk/>
            <pc:sldMk cId="289102170" sldId="375"/>
            <ac:picMk id="17" creationId="{9D41944F-0598-4FC7-8A43-CAD3FE379B29}"/>
          </ac:picMkLst>
        </pc:picChg>
      </pc:sldChg>
      <pc:sldChg chg="del">
        <pc:chgData name="권형준" userId="298bb6b4-c36b-41f7-8309-9684c3858ae6" providerId="ADAL" clId="{CC16ABB5-10CC-44A2-9D0B-DC8904027765}" dt="2020-11-02T13:09:03.867" v="79" actId="47"/>
        <pc:sldMkLst>
          <pc:docMk/>
          <pc:sldMk cId="1294789916" sldId="376"/>
        </pc:sldMkLst>
      </pc:sldChg>
      <pc:sldChg chg="addSp delSp modSp add mod ord modNotesTx">
        <pc:chgData name="권형준" userId="298bb6b4-c36b-41f7-8309-9684c3858ae6" providerId="ADAL" clId="{CC16ABB5-10CC-44A2-9D0B-DC8904027765}" dt="2020-11-03T06:16:11.221" v="7476" actId="20577"/>
        <pc:sldMkLst>
          <pc:docMk/>
          <pc:sldMk cId="2345284225" sldId="376"/>
        </pc:sldMkLst>
        <pc:spChg chg="add">
          <ac:chgData name="권형준" userId="298bb6b4-c36b-41f7-8309-9684c3858ae6" providerId="ADAL" clId="{CC16ABB5-10CC-44A2-9D0B-DC8904027765}" dt="2020-11-03T04:35:42.497" v="5135" actId="22"/>
          <ac:spMkLst>
            <pc:docMk/>
            <pc:sldMk cId="2345284225" sldId="376"/>
            <ac:spMk id="2" creationId="{9F4B9043-D23F-40A6-B654-C7658A13FF74}"/>
          </ac:spMkLst>
        </pc:spChg>
        <pc:spChg chg="add mod">
          <ac:chgData name="권형준" userId="298bb6b4-c36b-41f7-8309-9684c3858ae6" providerId="ADAL" clId="{CC16ABB5-10CC-44A2-9D0B-DC8904027765}" dt="2020-11-03T04:35:56.604" v="5162" actId="20577"/>
          <ac:spMkLst>
            <pc:docMk/>
            <pc:sldMk cId="2345284225" sldId="376"/>
            <ac:spMk id="3" creationId="{0C8F4B85-5A32-4D8D-9F27-B53D64090DBE}"/>
          </ac:spMkLst>
        </pc:spChg>
        <pc:spChg chg="add mod">
          <ac:chgData name="권형준" userId="298bb6b4-c36b-41f7-8309-9684c3858ae6" providerId="ADAL" clId="{CC16ABB5-10CC-44A2-9D0B-DC8904027765}" dt="2020-11-03T04:45:07.222" v="5220" actId="1076"/>
          <ac:spMkLst>
            <pc:docMk/>
            <pc:sldMk cId="2345284225" sldId="376"/>
            <ac:spMk id="5" creationId="{A4E84715-EA08-4E5F-A286-922C21AC07EB}"/>
          </ac:spMkLst>
        </pc:spChg>
        <pc:spChg chg="mod">
          <ac:chgData name="권형준" userId="298bb6b4-c36b-41f7-8309-9684c3858ae6" providerId="ADAL" clId="{CC16ABB5-10CC-44A2-9D0B-DC8904027765}" dt="2020-11-03T05:38:58.509" v="5594"/>
          <ac:spMkLst>
            <pc:docMk/>
            <pc:sldMk cId="2345284225" sldId="376"/>
            <ac:spMk id="9" creationId="{00000000-0000-0000-0000-000000000000}"/>
          </ac:spMkLst>
        </pc:spChg>
        <pc:spChg chg="add del">
          <ac:chgData name="권형준" userId="298bb6b4-c36b-41f7-8309-9684c3858ae6" providerId="ADAL" clId="{CC16ABB5-10CC-44A2-9D0B-DC8904027765}" dt="2020-11-03T04:45:54.269" v="5222" actId="22"/>
          <ac:spMkLst>
            <pc:docMk/>
            <pc:sldMk cId="2345284225" sldId="376"/>
            <ac:spMk id="11" creationId="{55FBE63D-B88A-4CF8-9AFD-0B0F39BD1DA4}"/>
          </ac:spMkLst>
        </pc:spChg>
        <pc:spChg chg="add mod">
          <ac:chgData name="권형준" userId="298bb6b4-c36b-41f7-8309-9684c3858ae6" providerId="ADAL" clId="{CC16ABB5-10CC-44A2-9D0B-DC8904027765}" dt="2020-11-03T05:10:26.500" v="5457" actId="692"/>
          <ac:spMkLst>
            <pc:docMk/>
            <pc:sldMk cId="2345284225" sldId="376"/>
            <ac:spMk id="18" creationId="{0D8C7C0E-C7B3-4B78-A3E8-37266A6A1BBB}"/>
          </ac:spMkLst>
        </pc:spChg>
        <pc:picChg chg="add mod">
          <ac:chgData name="권형준" userId="298bb6b4-c36b-41f7-8309-9684c3858ae6" providerId="ADAL" clId="{CC16ABB5-10CC-44A2-9D0B-DC8904027765}" dt="2020-11-03T04:46:28.854" v="5224" actId="1076"/>
          <ac:picMkLst>
            <pc:docMk/>
            <pc:sldMk cId="2345284225" sldId="376"/>
            <ac:picMk id="13" creationId="{26F27B75-2693-4C96-9A3B-A14FBC6110F5}"/>
          </ac:picMkLst>
        </pc:picChg>
        <pc:cxnChg chg="add mod">
          <ac:chgData name="권형준" userId="298bb6b4-c36b-41f7-8309-9684c3858ae6" providerId="ADAL" clId="{CC16ABB5-10CC-44A2-9D0B-DC8904027765}" dt="2020-11-03T05:10:29.337" v="5458" actId="14100"/>
          <ac:cxnSpMkLst>
            <pc:docMk/>
            <pc:sldMk cId="2345284225" sldId="376"/>
            <ac:cxnSpMk id="15" creationId="{05D787C4-CF8A-4A01-BCC7-B24276B58B48}"/>
          </ac:cxnSpMkLst>
        </pc:cxnChg>
      </pc:sldChg>
      <pc:sldChg chg="addSp delSp modSp add mod modNotesTx">
        <pc:chgData name="권형준" userId="298bb6b4-c36b-41f7-8309-9684c3858ae6" providerId="ADAL" clId="{CC16ABB5-10CC-44A2-9D0B-DC8904027765}" dt="2020-11-03T06:17:37.567" v="7790" actId="20577"/>
        <pc:sldMkLst>
          <pc:docMk/>
          <pc:sldMk cId="2809138788" sldId="377"/>
        </pc:sldMkLst>
        <pc:spChg chg="add mod">
          <ac:chgData name="권형준" userId="298bb6b4-c36b-41f7-8309-9684c3858ae6" providerId="ADAL" clId="{CC16ABB5-10CC-44A2-9D0B-DC8904027765}" dt="2020-11-03T04:48:12.408" v="5281" actId="20577"/>
          <ac:spMkLst>
            <pc:docMk/>
            <pc:sldMk cId="2809138788" sldId="377"/>
            <ac:spMk id="2" creationId="{11E5921C-90C2-442A-8430-3533161471CD}"/>
          </ac:spMkLst>
        </pc:spChg>
        <pc:spChg chg="mod">
          <ac:chgData name="권형준" userId="298bb6b4-c36b-41f7-8309-9684c3858ae6" providerId="ADAL" clId="{CC16ABB5-10CC-44A2-9D0B-DC8904027765}" dt="2020-11-03T05:39:02.510" v="5597"/>
          <ac:spMkLst>
            <pc:docMk/>
            <pc:sldMk cId="2809138788" sldId="377"/>
            <ac:spMk id="9" creationId="{00000000-0000-0000-0000-000000000000}"/>
          </ac:spMkLst>
        </pc:spChg>
        <pc:spChg chg="add mod">
          <ac:chgData name="권형준" userId="298bb6b4-c36b-41f7-8309-9684c3858ae6" providerId="ADAL" clId="{CC16ABB5-10CC-44A2-9D0B-DC8904027765}" dt="2020-11-03T05:09:16.244" v="5415" actId="1076"/>
          <ac:spMkLst>
            <pc:docMk/>
            <pc:sldMk cId="2809138788" sldId="377"/>
            <ac:spMk id="19" creationId="{F3C0440D-BE97-4EA6-9718-BDD43756250F}"/>
          </ac:spMkLst>
        </pc:spChg>
        <pc:spChg chg="add mod">
          <ac:chgData name="권형준" userId="298bb6b4-c36b-41f7-8309-9684c3858ae6" providerId="ADAL" clId="{CC16ABB5-10CC-44A2-9D0B-DC8904027765}" dt="2020-11-03T05:09:42.978" v="5430" actId="14100"/>
          <ac:spMkLst>
            <pc:docMk/>
            <pc:sldMk cId="2809138788" sldId="377"/>
            <ac:spMk id="20" creationId="{0BDF0EBC-4678-4C4D-B116-5B46E5652A2D}"/>
          </ac:spMkLst>
        </pc:spChg>
        <pc:spChg chg="add mod">
          <ac:chgData name="권형준" userId="298bb6b4-c36b-41f7-8309-9684c3858ae6" providerId="ADAL" clId="{CC16ABB5-10CC-44A2-9D0B-DC8904027765}" dt="2020-11-03T05:32:57.271" v="5478" actId="692"/>
          <ac:spMkLst>
            <pc:docMk/>
            <pc:sldMk cId="2809138788" sldId="377"/>
            <ac:spMk id="28" creationId="{8888A90D-9D56-4D5D-BAE2-5F5B1EB6B7C6}"/>
          </ac:spMkLst>
        </pc:spChg>
        <pc:picChg chg="add del mod">
          <ac:chgData name="권형준" userId="298bb6b4-c36b-41f7-8309-9684c3858ae6" providerId="ADAL" clId="{CC16ABB5-10CC-44A2-9D0B-DC8904027765}" dt="2020-11-03T04:48:34.628" v="5285" actId="478"/>
          <ac:picMkLst>
            <pc:docMk/>
            <pc:sldMk cId="2809138788" sldId="377"/>
            <ac:picMk id="5" creationId="{EF2CF1FF-3A9B-472A-9D1E-CB21B0B8975D}"/>
          </ac:picMkLst>
        </pc:picChg>
        <pc:picChg chg="add mod">
          <ac:chgData name="권형준" userId="298bb6b4-c36b-41f7-8309-9684c3858ae6" providerId="ADAL" clId="{CC16ABB5-10CC-44A2-9D0B-DC8904027765}" dt="2020-11-03T05:08:42.481" v="5368" actId="1036"/>
          <ac:picMkLst>
            <pc:docMk/>
            <pc:sldMk cId="2809138788" sldId="377"/>
            <ac:picMk id="7" creationId="{D4DEB034-A072-4407-B042-F8370CDE533E}"/>
          </ac:picMkLst>
        </pc:picChg>
        <pc:picChg chg="add mod">
          <ac:chgData name="권형준" userId="298bb6b4-c36b-41f7-8309-9684c3858ae6" providerId="ADAL" clId="{CC16ABB5-10CC-44A2-9D0B-DC8904027765}" dt="2020-11-03T05:08:42.481" v="5368" actId="1036"/>
          <ac:picMkLst>
            <pc:docMk/>
            <pc:sldMk cId="2809138788" sldId="377"/>
            <ac:picMk id="10" creationId="{3AFD7905-C9DB-4D25-B61C-48444B427DC7}"/>
          </ac:picMkLst>
        </pc:picChg>
        <pc:picChg chg="add mod">
          <ac:chgData name="권형준" userId="298bb6b4-c36b-41f7-8309-9684c3858ae6" providerId="ADAL" clId="{CC16ABB5-10CC-44A2-9D0B-DC8904027765}" dt="2020-11-03T05:08:42.481" v="5368" actId="1036"/>
          <ac:picMkLst>
            <pc:docMk/>
            <pc:sldMk cId="2809138788" sldId="377"/>
            <ac:picMk id="13" creationId="{EF0F607C-139F-43C2-81E5-ADB090AE0F95}"/>
          </ac:picMkLst>
        </pc:picChg>
        <pc:picChg chg="add mod">
          <ac:chgData name="권형준" userId="298bb6b4-c36b-41f7-8309-9684c3858ae6" providerId="ADAL" clId="{CC16ABB5-10CC-44A2-9D0B-DC8904027765}" dt="2020-11-03T05:08:46.344" v="5380" actId="1036"/>
          <ac:picMkLst>
            <pc:docMk/>
            <pc:sldMk cId="2809138788" sldId="377"/>
            <ac:picMk id="15" creationId="{A75A8522-CD7B-4ACA-9723-D2724520C0AF}"/>
          </ac:picMkLst>
        </pc:picChg>
        <pc:picChg chg="add mod">
          <ac:chgData name="권형준" userId="298bb6b4-c36b-41f7-8309-9684c3858ae6" providerId="ADAL" clId="{CC16ABB5-10CC-44A2-9D0B-DC8904027765}" dt="2020-11-03T05:08:49.997" v="5381" actId="1076"/>
          <ac:picMkLst>
            <pc:docMk/>
            <pc:sldMk cId="2809138788" sldId="377"/>
            <ac:picMk id="17" creationId="{C5E20966-EA83-48C6-A3BB-2E183EF0A49D}"/>
          </ac:picMkLst>
        </pc:picChg>
        <pc:picChg chg="add mod">
          <ac:chgData name="권형준" userId="298bb6b4-c36b-41f7-8309-9684c3858ae6" providerId="ADAL" clId="{CC16ABB5-10CC-44A2-9D0B-DC8904027765}" dt="2020-11-03T05:31:55.121" v="5464" actId="1076"/>
          <ac:picMkLst>
            <pc:docMk/>
            <pc:sldMk cId="2809138788" sldId="377"/>
            <ac:picMk id="24" creationId="{381485DA-4AF8-4299-B5C6-72FE47E6D2EF}"/>
          </ac:picMkLst>
        </pc:picChg>
        <pc:picChg chg="add del">
          <ac:chgData name="권형준" userId="298bb6b4-c36b-41f7-8309-9684c3858ae6" providerId="ADAL" clId="{CC16ABB5-10CC-44A2-9D0B-DC8904027765}" dt="2020-11-03T05:32:05.518" v="5466" actId="22"/>
          <ac:picMkLst>
            <pc:docMk/>
            <pc:sldMk cId="2809138788" sldId="377"/>
            <ac:picMk id="26" creationId="{1CD8C001-F992-46C1-B496-4650A6C9F91C}"/>
          </ac:picMkLst>
        </pc:picChg>
        <pc:cxnChg chg="add mod">
          <ac:chgData name="권형준" userId="298bb6b4-c36b-41f7-8309-9684c3858ae6" providerId="ADAL" clId="{CC16ABB5-10CC-44A2-9D0B-DC8904027765}" dt="2020-11-03T05:09:58.040" v="5441" actId="692"/>
          <ac:cxnSpMkLst>
            <pc:docMk/>
            <pc:sldMk cId="2809138788" sldId="377"/>
            <ac:cxnSpMk id="22" creationId="{1E9AB622-57FD-4BAB-87D1-4A6E2DF5C014}"/>
          </ac:cxnSpMkLst>
        </pc:cxnChg>
        <pc:cxnChg chg="add mod">
          <ac:chgData name="권형준" userId="298bb6b4-c36b-41f7-8309-9684c3858ae6" providerId="ADAL" clId="{CC16ABB5-10CC-44A2-9D0B-DC8904027765}" dt="2020-11-03T05:32:57.271" v="5478" actId="692"/>
          <ac:cxnSpMkLst>
            <pc:docMk/>
            <pc:sldMk cId="2809138788" sldId="377"/>
            <ac:cxnSpMk id="29" creationId="{66C1D795-0BA7-498D-9D28-2D16CAD1F0FC}"/>
          </ac:cxnSpMkLst>
        </pc:cxnChg>
      </pc:sldChg>
      <pc:sldChg chg="add del">
        <pc:chgData name="권형준" userId="298bb6b4-c36b-41f7-8309-9684c3858ae6" providerId="ADAL" clId="{CC16ABB5-10CC-44A2-9D0B-DC8904027765}" dt="2020-11-03T05:38:14.157" v="5588" actId="47"/>
        <pc:sldMkLst>
          <pc:docMk/>
          <pc:sldMk cId="903252601" sldId="378"/>
        </pc:sldMkLst>
      </pc:sldChg>
      <pc:sldChg chg="del">
        <pc:chgData name="권형준" userId="298bb6b4-c36b-41f7-8309-9684c3858ae6" providerId="ADAL" clId="{CC16ABB5-10CC-44A2-9D0B-DC8904027765}" dt="2020-11-02T13:09:03.724" v="78" actId="47"/>
        <pc:sldMkLst>
          <pc:docMk/>
          <pc:sldMk cId="1824260921" sldId="378"/>
        </pc:sldMkLst>
      </pc:sldChg>
      <pc:sldChg chg="addSp delSp modSp add mod ord modNotesTx">
        <pc:chgData name="권형준" userId="298bb6b4-c36b-41f7-8309-9684c3858ae6" providerId="ADAL" clId="{CC16ABB5-10CC-44A2-9D0B-DC8904027765}" dt="2020-11-03T05:48:01.729" v="7217" actId="20577"/>
        <pc:sldMkLst>
          <pc:docMk/>
          <pc:sldMk cId="3297181722" sldId="378"/>
        </pc:sldMkLst>
        <pc:spChg chg="del">
          <ac:chgData name="권형준" userId="298bb6b4-c36b-41f7-8309-9684c3858ae6" providerId="ADAL" clId="{CC16ABB5-10CC-44A2-9D0B-DC8904027765}" dt="2020-11-03T05:42:15.605" v="6289" actId="478"/>
          <ac:spMkLst>
            <pc:docMk/>
            <pc:sldMk cId="3297181722" sldId="378"/>
            <ac:spMk id="2" creationId="{52A19F79-E9B2-423F-8FC6-1FFDEC2A6353}"/>
          </ac:spMkLst>
        </pc:spChg>
        <pc:spChg chg="mod">
          <ac:chgData name="권형준" userId="298bb6b4-c36b-41f7-8309-9684c3858ae6" providerId="ADAL" clId="{CC16ABB5-10CC-44A2-9D0B-DC8904027765}" dt="2020-11-03T05:42:13.115" v="6288" actId="1076"/>
          <ac:spMkLst>
            <pc:docMk/>
            <pc:sldMk cId="3297181722" sldId="378"/>
            <ac:spMk id="9" creationId="{00000000-0000-0000-0000-000000000000}"/>
          </ac:spMkLst>
        </pc:spChg>
        <pc:picChg chg="add mod">
          <ac:chgData name="권형준" userId="298bb6b4-c36b-41f7-8309-9684c3858ae6" providerId="ADAL" clId="{CC16ABB5-10CC-44A2-9D0B-DC8904027765}" dt="2020-11-03T05:42:54.800" v="6295" actId="1076"/>
          <ac:picMkLst>
            <pc:docMk/>
            <pc:sldMk cId="3297181722" sldId="378"/>
            <ac:picMk id="3" creationId="{F4BE6E34-378C-43CD-97E2-8C6C99BC1C63}"/>
          </ac:picMkLst>
        </pc:picChg>
      </pc:sldChg>
      <pc:sldChg chg="addSp delSp modSp add del mod modNotesTx">
        <pc:chgData name="권형준" userId="298bb6b4-c36b-41f7-8309-9684c3858ae6" providerId="ADAL" clId="{CC16ABB5-10CC-44A2-9D0B-DC8904027765}" dt="2020-11-03T05:34:24.958" v="5486" actId="2696"/>
        <pc:sldMkLst>
          <pc:docMk/>
          <pc:sldMk cId="3932682059" sldId="378"/>
        </pc:sldMkLst>
        <pc:picChg chg="add del mod">
          <ac:chgData name="권형준" userId="298bb6b4-c36b-41f7-8309-9684c3858ae6" providerId="ADAL" clId="{CC16ABB5-10CC-44A2-9D0B-DC8904027765}" dt="2020-11-03T05:31:47.325" v="5462" actId="21"/>
          <ac:picMkLst>
            <pc:docMk/>
            <pc:sldMk cId="3932682059" sldId="378"/>
            <ac:picMk id="3" creationId="{E1980DD4-E548-4D7E-8563-F3D4C835E222}"/>
          </ac:picMkLst>
        </pc:picChg>
      </pc:sldChg>
      <pc:sldChg chg="del">
        <pc:chgData name="권형준" userId="298bb6b4-c36b-41f7-8309-9684c3858ae6" providerId="ADAL" clId="{CC16ABB5-10CC-44A2-9D0B-DC8904027765}" dt="2020-11-02T13:09:05.275" v="81" actId="47"/>
        <pc:sldMkLst>
          <pc:docMk/>
          <pc:sldMk cId="1691731667" sldId="379"/>
        </pc:sldMkLst>
      </pc:sldChg>
      <pc:sldChg chg="add del modNotesTx">
        <pc:chgData name="권형준" userId="298bb6b4-c36b-41f7-8309-9684c3858ae6" providerId="ADAL" clId="{CC16ABB5-10CC-44A2-9D0B-DC8904027765}" dt="2020-11-03T05:39:05.293" v="5598" actId="47"/>
        <pc:sldMkLst>
          <pc:docMk/>
          <pc:sldMk cId="3490964432" sldId="379"/>
        </pc:sldMkLst>
      </pc:sldChg>
      <pc:sldChg chg="del">
        <pc:chgData name="권형준" userId="298bb6b4-c36b-41f7-8309-9684c3858ae6" providerId="ADAL" clId="{CC16ABB5-10CC-44A2-9D0B-DC8904027765}" dt="2020-11-02T13:09:04.054" v="80" actId="47"/>
        <pc:sldMkLst>
          <pc:docMk/>
          <pc:sldMk cId="901374791" sldId="380"/>
        </pc:sldMkLst>
      </pc:sldChg>
      <pc:sldChg chg="add del modNotesTx">
        <pc:chgData name="권형준" userId="298bb6b4-c36b-41f7-8309-9684c3858ae6" providerId="ADAL" clId="{CC16ABB5-10CC-44A2-9D0B-DC8904027765}" dt="2020-11-03T05:39:05.826" v="5599" actId="47"/>
        <pc:sldMkLst>
          <pc:docMk/>
          <pc:sldMk cId="2362827529" sldId="380"/>
        </pc:sldMkLst>
      </pc:sldChg>
      <pc:sldChg chg="add del modNotesTx">
        <pc:chgData name="권형준" userId="298bb6b4-c36b-41f7-8309-9684c3858ae6" providerId="ADAL" clId="{CC16ABB5-10CC-44A2-9D0B-DC8904027765}" dt="2020-11-03T05:39:06.412" v="5600" actId="47"/>
        <pc:sldMkLst>
          <pc:docMk/>
          <pc:sldMk cId="255030646" sldId="381"/>
        </pc:sldMkLst>
      </pc:sldChg>
      <pc:sldChg chg="del">
        <pc:chgData name="권형준" userId="298bb6b4-c36b-41f7-8309-9684c3858ae6" providerId="ADAL" clId="{CC16ABB5-10CC-44A2-9D0B-DC8904027765}" dt="2020-11-02T13:09:05.446" v="82" actId="47"/>
        <pc:sldMkLst>
          <pc:docMk/>
          <pc:sldMk cId="3914984874" sldId="381"/>
        </pc:sldMkLst>
      </pc:sldChg>
      <pc:sldChg chg="del">
        <pc:chgData name="권형준" userId="298bb6b4-c36b-41f7-8309-9684c3858ae6" providerId="ADAL" clId="{CC16ABB5-10CC-44A2-9D0B-DC8904027765}" dt="2020-11-02T13:09:05.605" v="83" actId="47"/>
        <pc:sldMkLst>
          <pc:docMk/>
          <pc:sldMk cId="1138590956" sldId="382"/>
        </pc:sldMkLst>
      </pc:sldChg>
      <pc:sldChg chg="del">
        <pc:chgData name="권형준" userId="298bb6b4-c36b-41f7-8309-9684c3858ae6" providerId="ADAL" clId="{CC16ABB5-10CC-44A2-9D0B-DC8904027765}" dt="2020-11-02T13:09:05.795" v="84" actId="47"/>
        <pc:sldMkLst>
          <pc:docMk/>
          <pc:sldMk cId="1130998932" sldId="383"/>
        </pc:sldMkLst>
      </pc:sldChg>
    </pc:docChg>
  </pc:docChgLst>
  <pc:docChgLst>
    <pc:chgData name="형준" userId="298bb6b4-c36b-41f7-8309-9684c3858ae6" providerId="ADAL" clId="{FE6DD011-8029-4FC4-9875-D1C37372F42E}"/>
    <pc:docChg chg="undo custSel addSld delSld modSld">
      <pc:chgData name="형준" userId="298bb6b4-c36b-41f7-8309-9684c3858ae6" providerId="ADAL" clId="{FE6DD011-8029-4FC4-9875-D1C37372F42E}" dt="2020-09-29T05:32:45.542" v="2892" actId="20577"/>
      <pc:docMkLst>
        <pc:docMk/>
      </pc:docMkLst>
      <pc:sldChg chg="modSp mod modNotesTx">
        <pc:chgData name="형준" userId="298bb6b4-c36b-41f7-8309-9684c3858ae6" providerId="ADAL" clId="{FE6DD011-8029-4FC4-9875-D1C37372F42E}" dt="2020-09-29T04:57:48.503" v="1872" actId="20577"/>
        <pc:sldMkLst>
          <pc:docMk/>
          <pc:sldMk cId="2505672587" sldId="304"/>
        </pc:sldMkLst>
        <pc:spChg chg="mod">
          <ac:chgData name="형준" userId="298bb6b4-c36b-41f7-8309-9684c3858ae6" providerId="ADAL" clId="{FE6DD011-8029-4FC4-9875-D1C37372F42E}" dt="2020-09-29T04:57:48.503" v="1872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modSp mod modNotesTx">
        <pc:chgData name="형준" userId="298bb6b4-c36b-41f7-8309-9684c3858ae6" providerId="ADAL" clId="{FE6DD011-8029-4FC4-9875-D1C37372F42E}" dt="2020-09-29T05:00:33.255" v="2101" actId="20577"/>
        <pc:sldMkLst>
          <pc:docMk/>
          <pc:sldMk cId="3789356857" sldId="321"/>
        </pc:sldMkLst>
        <pc:spChg chg="mod">
          <ac:chgData name="형준" userId="298bb6b4-c36b-41f7-8309-9684c3858ae6" providerId="ADAL" clId="{FE6DD011-8029-4FC4-9875-D1C37372F42E}" dt="2020-09-28T07:24:49.562" v="277" actId="1076"/>
          <ac:spMkLst>
            <pc:docMk/>
            <pc:sldMk cId="3789356857" sldId="321"/>
            <ac:spMk id="12" creationId="{00000000-0000-0000-0000-000000000000}"/>
          </ac:spMkLst>
        </pc:spChg>
      </pc:sldChg>
      <pc:sldChg chg="addSp modSp mod modNotesTx">
        <pc:chgData name="형준" userId="298bb6b4-c36b-41f7-8309-9684c3858ae6" providerId="ADAL" clId="{FE6DD011-8029-4FC4-9875-D1C37372F42E}" dt="2020-09-29T04:58:20.694" v="1933" actId="20577"/>
        <pc:sldMkLst>
          <pc:docMk/>
          <pc:sldMk cId="301953578" sldId="366"/>
        </pc:sldMkLst>
        <pc:spChg chg="mod">
          <ac:chgData name="형준" userId="298bb6b4-c36b-41f7-8309-9684c3858ae6" providerId="ADAL" clId="{FE6DD011-8029-4FC4-9875-D1C37372F42E}" dt="2020-09-29T02:33:09.290" v="699" actId="1076"/>
          <ac:spMkLst>
            <pc:docMk/>
            <pc:sldMk cId="301953578" sldId="366"/>
            <ac:spMk id="4" creationId="{7E9FD9C5-572F-42A7-9AD1-DCD2C7E0F440}"/>
          </ac:spMkLst>
        </pc:spChg>
        <pc:spChg chg="add mod">
          <ac:chgData name="형준" userId="298bb6b4-c36b-41f7-8309-9684c3858ae6" providerId="ADAL" clId="{FE6DD011-8029-4FC4-9875-D1C37372F42E}" dt="2020-09-29T02:30:27.522" v="617" actId="20577"/>
          <ac:spMkLst>
            <pc:docMk/>
            <pc:sldMk cId="301953578" sldId="366"/>
            <ac:spMk id="5" creationId="{55AE3BF4-513F-4BE8-BBCB-4418C49F3741}"/>
          </ac:spMkLst>
        </pc:spChg>
        <pc:spChg chg="add mod">
          <ac:chgData name="형준" userId="298bb6b4-c36b-41f7-8309-9684c3858ae6" providerId="ADAL" clId="{FE6DD011-8029-4FC4-9875-D1C37372F42E}" dt="2020-09-29T02:33:20.728" v="706" actId="1076"/>
          <ac:spMkLst>
            <pc:docMk/>
            <pc:sldMk cId="301953578" sldId="366"/>
            <ac:spMk id="6" creationId="{4E4C4A4F-8087-4414-98B4-7D4A097A6163}"/>
          </ac:spMkLst>
        </pc:spChg>
        <pc:spChg chg="add mod">
          <ac:chgData name="형준" userId="298bb6b4-c36b-41f7-8309-9684c3858ae6" providerId="ADAL" clId="{FE6DD011-8029-4FC4-9875-D1C37372F42E}" dt="2020-09-29T02:36:48.282" v="753" actId="1076"/>
          <ac:spMkLst>
            <pc:docMk/>
            <pc:sldMk cId="301953578" sldId="366"/>
            <ac:spMk id="19" creationId="{64CA8796-C2B6-4FBD-A7D7-0E15461FC2DE}"/>
          </ac:spMkLst>
        </pc:spChg>
        <pc:picChg chg="add mod">
          <ac:chgData name="형준" userId="298bb6b4-c36b-41f7-8309-9684c3858ae6" providerId="ADAL" clId="{FE6DD011-8029-4FC4-9875-D1C37372F42E}" dt="2020-09-29T02:32:34.642" v="697" actId="1076"/>
          <ac:picMkLst>
            <pc:docMk/>
            <pc:sldMk cId="301953578" sldId="366"/>
            <ac:picMk id="15" creationId="{DDFEAC74-3F4D-4497-93EE-1024075E6C0A}"/>
          </ac:picMkLst>
        </pc:picChg>
        <pc:picChg chg="add mod">
          <ac:chgData name="형준" userId="298bb6b4-c36b-41f7-8309-9684c3858ae6" providerId="ADAL" clId="{FE6DD011-8029-4FC4-9875-D1C37372F42E}" dt="2020-09-29T02:33:19.307" v="705" actId="14100"/>
          <ac:picMkLst>
            <pc:docMk/>
            <pc:sldMk cId="301953578" sldId="366"/>
            <ac:picMk id="17" creationId="{1C5D4C84-C14C-4684-BDA8-0DCF7F9F8DD5}"/>
          </ac:picMkLst>
        </pc:picChg>
      </pc:sldChg>
      <pc:sldChg chg="addSp modSp mod modNotesTx">
        <pc:chgData name="형준" userId="298bb6b4-c36b-41f7-8309-9684c3858ae6" providerId="ADAL" clId="{FE6DD011-8029-4FC4-9875-D1C37372F42E}" dt="2020-09-29T05:14:10.403" v="2851" actId="1076"/>
        <pc:sldMkLst>
          <pc:docMk/>
          <pc:sldMk cId="262410727" sldId="367"/>
        </pc:sldMkLst>
        <pc:spChg chg="mod">
          <ac:chgData name="형준" userId="298bb6b4-c36b-41f7-8309-9684c3858ae6" providerId="ADAL" clId="{FE6DD011-8029-4FC4-9875-D1C37372F42E}" dt="2020-09-28T08:23:07.646" v="569"/>
          <ac:spMkLst>
            <pc:docMk/>
            <pc:sldMk cId="262410727" sldId="367"/>
            <ac:spMk id="3" creationId="{0FEF89C3-73D9-4DB6-AEF1-22C620284AE4}"/>
          </ac:spMkLst>
        </pc:spChg>
        <pc:spChg chg="add mod">
          <ac:chgData name="형준" userId="298bb6b4-c36b-41f7-8309-9684c3858ae6" providerId="ADAL" clId="{FE6DD011-8029-4FC4-9875-D1C37372F42E}" dt="2020-09-28T08:20:39.548" v="283" actId="20577"/>
          <ac:spMkLst>
            <pc:docMk/>
            <pc:sldMk cId="262410727" sldId="367"/>
            <ac:spMk id="10" creationId="{ADE880E3-1287-4A0B-8F9F-1C1612471B5A}"/>
          </ac:spMkLst>
        </pc:spChg>
        <pc:spChg chg="add mod">
          <ac:chgData name="형준" userId="298bb6b4-c36b-41f7-8309-9684c3858ae6" providerId="ADAL" clId="{FE6DD011-8029-4FC4-9875-D1C37372F42E}" dt="2020-09-28T08:20:54.783" v="285" actId="1076"/>
          <ac:spMkLst>
            <pc:docMk/>
            <pc:sldMk cId="262410727" sldId="367"/>
            <ac:spMk id="13" creationId="{9DFA671E-46E6-4F4F-8251-A9D8D1E1DC86}"/>
          </ac:spMkLst>
        </pc:spChg>
        <pc:picChg chg="mod">
          <ac:chgData name="형준" userId="298bb6b4-c36b-41f7-8309-9684c3858ae6" providerId="ADAL" clId="{FE6DD011-8029-4FC4-9875-D1C37372F42E}" dt="2020-09-29T05:14:10.403" v="2851" actId="1076"/>
          <ac:picMkLst>
            <pc:docMk/>
            <pc:sldMk cId="262410727" sldId="367"/>
            <ac:picMk id="6" creationId="{788F1ADD-5ACC-4324-8B8E-1159FBC707AF}"/>
          </ac:picMkLst>
        </pc:picChg>
        <pc:picChg chg="mod">
          <ac:chgData name="형준" userId="298bb6b4-c36b-41f7-8309-9684c3858ae6" providerId="ADAL" clId="{FE6DD011-8029-4FC4-9875-D1C37372F42E}" dt="2020-09-24T08:58:11.136" v="268" actId="1076"/>
          <ac:picMkLst>
            <pc:docMk/>
            <pc:sldMk cId="262410727" sldId="367"/>
            <ac:picMk id="7" creationId="{618FAD86-D064-4961-A52C-DD3D584AA622}"/>
          </ac:picMkLst>
        </pc:picChg>
      </pc:sldChg>
      <pc:sldChg chg="modSp mod modNotesTx">
        <pc:chgData name="형준" userId="298bb6b4-c36b-41f7-8309-9684c3858ae6" providerId="ADAL" clId="{FE6DD011-8029-4FC4-9875-D1C37372F42E}" dt="2020-09-29T05:02:05.881" v="2165" actId="114"/>
        <pc:sldMkLst>
          <pc:docMk/>
          <pc:sldMk cId="2081236469" sldId="368"/>
        </pc:sldMkLst>
        <pc:spChg chg="mod">
          <ac:chgData name="형준" userId="298bb6b4-c36b-41f7-8309-9684c3858ae6" providerId="ADAL" clId="{FE6DD011-8029-4FC4-9875-D1C37372F42E}" dt="2020-09-29T05:02:05.881" v="2165" actId="114"/>
          <ac:spMkLst>
            <pc:docMk/>
            <pc:sldMk cId="2081236469" sldId="368"/>
            <ac:spMk id="13" creationId="{4A095EBE-8835-49D3-ACDD-799D1AC74011}"/>
          </ac:spMkLst>
        </pc:spChg>
      </pc:sldChg>
      <pc:sldChg chg="addSp delSp modSp mod modNotesTx">
        <pc:chgData name="형준" userId="298bb6b4-c36b-41f7-8309-9684c3858ae6" providerId="ADAL" clId="{FE6DD011-8029-4FC4-9875-D1C37372F42E}" dt="2020-09-29T05:03:46.856" v="2208" actId="6549"/>
        <pc:sldMkLst>
          <pc:docMk/>
          <pc:sldMk cId="4011023615" sldId="369"/>
        </pc:sldMkLst>
        <pc:spChg chg="add mod">
          <ac:chgData name="형준" userId="298bb6b4-c36b-41f7-8309-9684c3858ae6" providerId="ADAL" clId="{FE6DD011-8029-4FC4-9875-D1C37372F42E}" dt="2020-09-29T05:03:46.856" v="2208" actId="6549"/>
          <ac:spMkLst>
            <pc:docMk/>
            <pc:sldMk cId="4011023615" sldId="369"/>
            <ac:spMk id="16" creationId="{71A7B948-C0F0-4236-8894-2665BCE87C4A}"/>
          </ac:spMkLst>
        </pc:spChg>
        <pc:spChg chg="add mod">
          <ac:chgData name="형준" userId="298bb6b4-c36b-41f7-8309-9684c3858ae6" providerId="ADAL" clId="{FE6DD011-8029-4FC4-9875-D1C37372F42E}" dt="2020-09-29T05:02:59.323" v="2190" actId="1076"/>
          <ac:spMkLst>
            <pc:docMk/>
            <pc:sldMk cId="4011023615" sldId="369"/>
            <ac:spMk id="17" creationId="{11C4FF11-62C4-4BC3-B494-0E73879D2C8B}"/>
          </ac:spMkLst>
        </pc:spChg>
        <pc:spChg chg="add del">
          <ac:chgData name="형준" userId="298bb6b4-c36b-41f7-8309-9684c3858ae6" providerId="ADAL" clId="{FE6DD011-8029-4FC4-9875-D1C37372F42E}" dt="2020-09-24T06:43:44.195" v="51" actId="22"/>
          <ac:spMkLst>
            <pc:docMk/>
            <pc:sldMk cId="4011023615" sldId="369"/>
            <ac:spMk id="18" creationId="{0AE267FF-FB5F-41C5-845E-6FC4D723239B}"/>
          </ac:spMkLst>
        </pc:spChg>
      </pc:sldChg>
      <pc:sldChg chg="modSp add mod">
        <pc:chgData name="형준" userId="298bb6b4-c36b-41f7-8309-9684c3858ae6" providerId="ADAL" clId="{FE6DD011-8029-4FC4-9875-D1C37372F42E}" dt="2020-09-29T02:48:27.767" v="1336" actId="1076"/>
        <pc:sldMkLst>
          <pc:docMk/>
          <pc:sldMk cId="1992226229" sldId="370"/>
        </pc:sldMkLst>
        <pc:picChg chg="mod">
          <ac:chgData name="형준" userId="298bb6b4-c36b-41f7-8309-9684c3858ae6" providerId="ADAL" clId="{FE6DD011-8029-4FC4-9875-D1C37372F42E}" dt="2020-09-29T02:48:27.767" v="1336" actId="1076"/>
          <ac:picMkLst>
            <pc:docMk/>
            <pc:sldMk cId="1992226229" sldId="370"/>
            <ac:picMk id="2" creationId="{77AC7230-E3B3-4AE3-A2CA-EC606E03DEE2}"/>
          </ac:picMkLst>
        </pc:picChg>
      </pc:sldChg>
      <pc:sldChg chg="addSp modSp mod modNotesTx">
        <pc:chgData name="형준" userId="298bb6b4-c36b-41f7-8309-9684c3858ae6" providerId="ADAL" clId="{FE6DD011-8029-4FC4-9875-D1C37372F42E}" dt="2020-09-29T05:07:51.031" v="2691" actId="20577"/>
        <pc:sldMkLst>
          <pc:docMk/>
          <pc:sldMk cId="89105928" sldId="371"/>
        </pc:sldMkLst>
        <pc:spChg chg="add mod">
          <ac:chgData name="형준" userId="298bb6b4-c36b-41f7-8309-9684c3858ae6" providerId="ADAL" clId="{FE6DD011-8029-4FC4-9875-D1C37372F42E}" dt="2020-09-24T06:49:12.841" v="161" actId="20577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형준" userId="298bb6b4-c36b-41f7-8309-9684c3858ae6" providerId="ADAL" clId="{FE6DD011-8029-4FC4-9875-D1C37372F42E}" dt="2020-09-24T06:48:48.627" v="113" actId="1035"/>
          <ac:spMkLst>
            <pc:docMk/>
            <pc:sldMk cId="89105928" sldId="371"/>
            <ac:spMk id="10" creationId="{CCC83AB0-ABDE-4EF9-97DF-3A3A6FED9170}"/>
          </ac:spMkLst>
        </pc:spChg>
        <pc:spChg chg="add mod">
          <ac:chgData name="형준" userId="298bb6b4-c36b-41f7-8309-9684c3858ae6" providerId="ADAL" clId="{FE6DD011-8029-4FC4-9875-D1C37372F42E}" dt="2020-09-24T06:59:56.803" v="222" actId="20577"/>
          <ac:spMkLst>
            <pc:docMk/>
            <pc:sldMk cId="89105928" sldId="371"/>
            <ac:spMk id="11" creationId="{003CE10B-FA2B-4D3A-9A66-9BC57E776812}"/>
          </ac:spMkLst>
        </pc:spChg>
        <pc:spChg chg="mod">
          <ac:chgData name="형준" userId="298bb6b4-c36b-41f7-8309-9684c3858ae6" providerId="ADAL" clId="{FE6DD011-8029-4FC4-9875-D1C37372F42E}" dt="2020-09-29T05:06:28.448" v="2481"/>
          <ac:spMkLst>
            <pc:docMk/>
            <pc:sldMk cId="89105928" sldId="371"/>
            <ac:spMk id="14" creationId="{922B5C9D-B4AE-49F2-B2FC-FEE29E59FF54}"/>
          </ac:spMkLst>
        </pc:spChg>
        <pc:spChg chg="mod">
          <ac:chgData name="형준" userId="298bb6b4-c36b-41f7-8309-9684c3858ae6" providerId="ADAL" clId="{FE6DD011-8029-4FC4-9875-D1C37372F42E}" dt="2020-09-24T06:48:54.243" v="131" actId="1037"/>
          <ac:spMkLst>
            <pc:docMk/>
            <pc:sldMk cId="89105928" sldId="371"/>
            <ac:spMk id="15" creationId="{8021853D-0285-4AB4-AE14-2E994A396813}"/>
          </ac:spMkLst>
        </pc:spChg>
      </pc:sldChg>
      <pc:sldChg chg="add del">
        <pc:chgData name="형준" userId="298bb6b4-c36b-41f7-8309-9684c3858ae6" providerId="ADAL" clId="{FE6DD011-8029-4FC4-9875-D1C37372F42E}" dt="2020-09-28T08:39:12.048" v="572" actId="47"/>
        <pc:sldMkLst>
          <pc:docMk/>
          <pc:sldMk cId="4110870358" sldId="372"/>
        </pc:sldMkLst>
      </pc:sldChg>
      <pc:sldChg chg="modNotesTx">
        <pc:chgData name="형준" userId="298bb6b4-c36b-41f7-8309-9684c3858ae6" providerId="ADAL" clId="{FE6DD011-8029-4FC4-9875-D1C37372F42E}" dt="2020-09-29T05:08:04.199" v="2695" actId="20577"/>
        <pc:sldMkLst>
          <pc:docMk/>
          <pc:sldMk cId="345843464" sldId="373"/>
        </pc:sldMkLst>
      </pc:sldChg>
      <pc:sldChg chg="modSp mod">
        <pc:chgData name="형준" userId="298bb6b4-c36b-41f7-8309-9684c3858ae6" providerId="ADAL" clId="{FE6DD011-8029-4FC4-9875-D1C37372F42E}" dt="2020-09-28T08:23:09.995" v="570"/>
        <pc:sldMkLst>
          <pc:docMk/>
          <pc:sldMk cId="3699947453" sldId="374"/>
        </pc:sldMkLst>
        <pc:spChg chg="mod">
          <ac:chgData name="형준" userId="298bb6b4-c36b-41f7-8309-9684c3858ae6" providerId="ADAL" clId="{FE6DD011-8029-4FC4-9875-D1C37372F42E}" dt="2020-09-28T08:23:09.995" v="570"/>
          <ac:spMkLst>
            <pc:docMk/>
            <pc:sldMk cId="3699947453" sldId="374"/>
            <ac:spMk id="3" creationId="{0FEF89C3-73D9-4DB6-AEF1-22C620284AE4}"/>
          </ac:spMkLst>
        </pc:spChg>
      </pc:sldChg>
      <pc:sldChg chg="modSp mod">
        <pc:chgData name="형준" userId="298bb6b4-c36b-41f7-8309-9684c3858ae6" providerId="ADAL" clId="{FE6DD011-8029-4FC4-9875-D1C37372F42E}" dt="2020-09-28T08:23:11.835" v="571"/>
        <pc:sldMkLst>
          <pc:docMk/>
          <pc:sldMk cId="2388873766" sldId="375"/>
        </pc:sldMkLst>
        <pc:spChg chg="mod">
          <ac:chgData name="형준" userId="298bb6b4-c36b-41f7-8309-9684c3858ae6" providerId="ADAL" clId="{FE6DD011-8029-4FC4-9875-D1C37372F42E}" dt="2020-09-28T08:23:11.835" v="571"/>
          <ac:spMkLst>
            <pc:docMk/>
            <pc:sldMk cId="2388873766" sldId="375"/>
            <ac:spMk id="3" creationId="{0FEF89C3-73D9-4DB6-AEF1-22C620284AE4}"/>
          </ac:spMkLst>
        </pc:spChg>
      </pc:sldChg>
      <pc:sldChg chg="modNotesTx">
        <pc:chgData name="형준" userId="298bb6b4-c36b-41f7-8309-9684c3858ae6" providerId="ADAL" clId="{FE6DD011-8029-4FC4-9875-D1C37372F42E}" dt="2020-09-29T04:59:34.862" v="2069" actId="20577"/>
        <pc:sldMkLst>
          <pc:docMk/>
          <pc:sldMk cId="1294789916" sldId="376"/>
        </pc:sldMkLst>
      </pc:sldChg>
      <pc:sldChg chg="addSp delSp modSp add mod modNotesTx">
        <pc:chgData name="형준" userId="298bb6b4-c36b-41f7-8309-9684c3858ae6" providerId="ADAL" clId="{FE6DD011-8029-4FC4-9875-D1C37372F42E}" dt="2020-09-29T05:32:45.542" v="2892" actId="20577"/>
        <pc:sldMkLst>
          <pc:docMk/>
          <pc:sldMk cId="781629869" sldId="377"/>
        </pc:sldMkLst>
        <pc:spChg chg="mod">
          <ac:chgData name="형준" userId="298bb6b4-c36b-41f7-8309-9684c3858ae6" providerId="ADAL" clId="{FE6DD011-8029-4FC4-9875-D1C37372F42E}" dt="2020-09-29T05:32:45.542" v="2892" actId="20577"/>
          <ac:spMkLst>
            <pc:docMk/>
            <pc:sldMk cId="781629869" sldId="377"/>
            <ac:spMk id="2" creationId="{96A5B7B4-E48D-47C7-8838-41DD3280980A}"/>
          </ac:spMkLst>
        </pc:spChg>
        <pc:spChg chg="mod">
          <ac:chgData name="형준" userId="298bb6b4-c36b-41f7-8309-9684c3858ae6" providerId="ADAL" clId="{FE6DD011-8029-4FC4-9875-D1C37372F42E}" dt="2020-09-29T02:47:51.649" v="1335" actId="20577"/>
          <ac:spMkLst>
            <pc:docMk/>
            <pc:sldMk cId="781629869" sldId="377"/>
            <ac:spMk id="3" creationId="{0FEF89C3-73D9-4DB6-AEF1-22C620284AE4}"/>
          </ac:spMkLst>
        </pc:spChg>
        <pc:picChg chg="add mod">
          <ac:chgData name="형준" userId="298bb6b4-c36b-41f7-8309-9684c3858ae6" providerId="ADAL" clId="{FE6DD011-8029-4FC4-9875-D1C37372F42E}" dt="2020-09-29T02:48:35.056" v="1339" actId="1076"/>
          <ac:picMkLst>
            <pc:docMk/>
            <pc:sldMk cId="781629869" sldId="377"/>
            <ac:picMk id="4" creationId="{1EE27781-4CB4-424C-8624-BF129E58FCCD}"/>
          </ac:picMkLst>
        </pc:picChg>
        <pc:picChg chg="del">
          <ac:chgData name="형준" userId="298bb6b4-c36b-41f7-8309-9684c3858ae6" providerId="ADAL" clId="{FE6DD011-8029-4FC4-9875-D1C37372F42E}" dt="2020-09-29T02:47:31.615" v="1284" actId="478"/>
          <ac:picMkLst>
            <pc:docMk/>
            <pc:sldMk cId="781629869" sldId="377"/>
            <ac:picMk id="5" creationId="{83136C87-5651-492E-BB60-F4148BD382A2}"/>
          </ac:picMkLst>
        </pc:picChg>
        <pc:picChg chg="add mod">
          <ac:chgData name="형준" userId="298bb6b4-c36b-41f7-8309-9684c3858ae6" providerId="ADAL" clId="{FE6DD011-8029-4FC4-9875-D1C37372F42E}" dt="2020-09-29T04:44:19.566" v="1342" actId="14100"/>
          <ac:picMkLst>
            <pc:docMk/>
            <pc:sldMk cId="781629869" sldId="377"/>
            <ac:picMk id="8" creationId="{8A518AD3-6A80-4016-A39E-4E9FA0305759}"/>
          </ac:picMkLst>
        </pc:picChg>
      </pc:sldChg>
      <pc:sldChg chg="new del">
        <pc:chgData name="형준" userId="298bb6b4-c36b-41f7-8309-9684c3858ae6" providerId="ADAL" clId="{FE6DD011-8029-4FC4-9875-D1C37372F42E}" dt="2020-09-29T02:36:40.274" v="752" actId="680"/>
        <pc:sldMkLst>
          <pc:docMk/>
          <pc:sldMk cId="2749325243" sldId="377"/>
        </pc:sldMkLst>
      </pc:sldChg>
      <pc:sldChg chg="new del">
        <pc:chgData name="형준" userId="298bb6b4-c36b-41f7-8309-9684c3858ae6" providerId="ADAL" clId="{FE6DD011-8029-4FC4-9875-D1C37372F42E}" dt="2020-09-29T05:06:20.520" v="2480" actId="680"/>
        <pc:sldMkLst>
          <pc:docMk/>
          <pc:sldMk cId="1531425009" sldId="378"/>
        </pc:sldMkLst>
      </pc:sldChg>
    </pc:docChg>
  </pc:docChgLst>
  <pc:docChgLst>
    <pc:chgData name="권형준" userId="S::kwonjunn01@o365.yonsei.ac.kr::298bb6b4-c36b-41f7-8309-9684c3858ae6" providerId="AD" clId="Web-{B236C081-06D4-40EF-C247-DEA0AA38D32A}"/>
    <pc:docChg chg="addSld delSld modSld">
      <pc:chgData name="권형준" userId="S::kwonjunn01@o365.yonsei.ac.kr::298bb6b4-c36b-41f7-8309-9684c3858ae6" providerId="AD" clId="Web-{B236C081-06D4-40EF-C247-DEA0AA38D32A}" dt="2020-09-24T03:02:37.496" v="1056" actId="20577"/>
      <pc:docMkLst>
        <pc:docMk/>
      </pc:docMkLst>
      <pc:sldChg chg="modSp">
        <pc:chgData name="권형준" userId="S::kwonjunn01@o365.yonsei.ac.kr::298bb6b4-c36b-41f7-8309-9684c3858ae6" providerId="AD" clId="Web-{B236C081-06D4-40EF-C247-DEA0AA38D32A}" dt="2020-09-24T01:11:05.193" v="54" actId="20577"/>
        <pc:sldMkLst>
          <pc:docMk/>
          <pc:sldMk cId="734426292" sldId="292"/>
        </pc:sldMkLst>
        <pc:spChg chg="mod">
          <ac:chgData name="권형준" userId="S::kwonjunn01@o365.yonsei.ac.kr::298bb6b4-c36b-41f7-8309-9684c3858ae6" providerId="AD" clId="Web-{B236C081-06D4-40EF-C247-DEA0AA38D32A}" dt="2020-09-24T01:11:05.193" v="54" actId="20577"/>
          <ac:spMkLst>
            <pc:docMk/>
            <pc:sldMk cId="734426292" sldId="292"/>
            <ac:spMk id="2" creationId="{00000000-0000-0000-0000-000000000000}"/>
          </ac:spMkLst>
        </pc:spChg>
      </pc:sldChg>
      <pc:sldChg chg="del">
        <pc:chgData name="권형준" userId="S::kwonjunn01@o365.yonsei.ac.kr::298bb6b4-c36b-41f7-8309-9684c3858ae6" providerId="AD" clId="Web-{B236C081-06D4-40EF-C247-DEA0AA38D32A}" dt="2020-09-24T01:22:30.645" v="380"/>
        <pc:sldMkLst>
          <pc:docMk/>
          <pc:sldMk cId="2528264350" sldId="303"/>
        </pc:sldMkLst>
      </pc:sldChg>
      <pc:sldChg chg="modSp">
        <pc:chgData name="권형준" userId="S::kwonjunn01@o365.yonsei.ac.kr::298bb6b4-c36b-41f7-8309-9684c3858ae6" providerId="AD" clId="Web-{B236C081-06D4-40EF-C247-DEA0AA38D32A}" dt="2020-09-24T01:13:30.883" v="225" actId="20577"/>
        <pc:sldMkLst>
          <pc:docMk/>
          <pc:sldMk cId="2505672587" sldId="304"/>
        </pc:sldMkLst>
        <pc:spChg chg="mod">
          <ac:chgData name="권형준" userId="S::kwonjunn01@o365.yonsei.ac.kr::298bb6b4-c36b-41f7-8309-9684c3858ae6" providerId="AD" clId="Web-{B236C081-06D4-40EF-C247-DEA0AA38D32A}" dt="2020-09-24T01:13:30.883" v="225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del">
        <pc:chgData name="권형준" userId="S::kwonjunn01@o365.yonsei.ac.kr::298bb6b4-c36b-41f7-8309-9684c3858ae6" providerId="AD" clId="Web-{B236C081-06D4-40EF-C247-DEA0AA38D32A}" dt="2020-09-24T01:22:23.598" v="369"/>
        <pc:sldMkLst>
          <pc:docMk/>
          <pc:sldMk cId="3575808705" sldId="305"/>
        </pc:sldMkLst>
      </pc:sldChg>
      <pc:sldChg chg="del">
        <pc:chgData name="권형준" userId="S::kwonjunn01@o365.yonsei.ac.kr::298bb6b4-c36b-41f7-8309-9684c3858ae6" providerId="AD" clId="Web-{B236C081-06D4-40EF-C247-DEA0AA38D32A}" dt="2020-09-24T01:22:25.332" v="372"/>
        <pc:sldMkLst>
          <pc:docMk/>
          <pc:sldMk cId="1908240842" sldId="306"/>
        </pc:sldMkLst>
      </pc:sldChg>
      <pc:sldChg chg="del">
        <pc:chgData name="권형준" userId="S::kwonjunn01@o365.yonsei.ac.kr::298bb6b4-c36b-41f7-8309-9684c3858ae6" providerId="AD" clId="Web-{B236C081-06D4-40EF-C247-DEA0AA38D32A}" dt="2020-09-24T01:22:22.676" v="367"/>
        <pc:sldMkLst>
          <pc:docMk/>
          <pc:sldMk cId="3764727540" sldId="307"/>
        </pc:sldMkLst>
      </pc:sldChg>
      <pc:sldChg chg="del">
        <pc:chgData name="권형준" userId="S::kwonjunn01@o365.yonsei.ac.kr::298bb6b4-c36b-41f7-8309-9684c3858ae6" providerId="AD" clId="Web-{B236C081-06D4-40EF-C247-DEA0AA38D32A}" dt="2020-09-24T01:22:23.223" v="368"/>
        <pc:sldMkLst>
          <pc:docMk/>
          <pc:sldMk cId="75667357" sldId="308"/>
        </pc:sldMkLst>
      </pc:sldChg>
      <pc:sldChg chg="del">
        <pc:chgData name="권형준" userId="S::kwonjunn01@o365.yonsei.ac.kr::298bb6b4-c36b-41f7-8309-9684c3858ae6" providerId="AD" clId="Web-{B236C081-06D4-40EF-C247-DEA0AA38D32A}" dt="2020-09-24T01:22:24.426" v="371"/>
        <pc:sldMkLst>
          <pc:docMk/>
          <pc:sldMk cId="4030166460" sldId="309"/>
        </pc:sldMkLst>
      </pc:sldChg>
      <pc:sldChg chg="del">
        <pc:chgData name="권형준" userId="S::kwonjunn01@o365.yonsei.ac.kr::298bb6b4-c36b-41f7-8309-9684c3858ae6" providerId="AD" clId="Web-{B236C081-06D4-40EF-C247-DEA0AA38D32A}" dt="2020-09-24T01:22:25.957" v="373"/>
        <pc:sldMkLst>
          <pc:docMk/>
          <pc:sldMk cId="491239723" sldId="311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238" v="374"/>
        <pc:sldMkLst>
          <pc:docMk/>
          <pc:sldMk cId="2023983797" sldId="312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613" v="375"/>
        <pc:sldMkLst>
          <pc:docMk/>
          <pc:sldMk cId="659755538" sldId="313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691" v="385"/>
        <pc:sldMkLst>
          <pc:docMk/>
          <pc:sldMk cId="2757440835" sldId="314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144" v="377"/>
        <pc:sldMkLst>
          <pc:docMk/>
          <pc:sldMk cId="4172823781" sldId="315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394" v="378"/>
        <pc:sldMkLst>
          <pc:docMk/>
          <pc:sldMk cId="57584955" sldId="316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910" v="379"/>
        <pc:sldMkLst>
          <pc:docMk/>
          <pc:sldMk cId="775968451" sldId="317"/>
        </pc:sldMkLst>
      </pc:sldChg>
      <pc:sldChg chg="modSp del">
        <pc:chgData name="권형준" userId="S::kwonjunn01@o365.yonsei.ac.kr::298bb6b4-c36b-41f7-8309-9684c3858ae6" providerId="AD" clId="Web-{B236C081-06D4-40EF-C247-DEA0AA38D32A}" dt="2020-09-24T01:21:31.800" v="318"/>
        <pc:sldMkLst>
          <pc:docMk/>
          <pc:sldMk cId="2207071316" sldId="318"/>
        </pc:sldMkLst>
        <pc:spChg chg="mod">
          <ac:chgData name="권형준" userId="S::kwonjunn01@o365.yonsei.ac.kr::298bb6b4-c36b-41f7-8309-9684c3858ae6" providerId="AD" clId="Web-{B236C081-06D4-40EF-C247-DEA0AA38D32A}" dt="2020-09-24T01:21:21.127" v="312" actId="20577"/>
          <ac:spMkLst>
            <pc:docMk/>
            <pc:sldMk cId="2207071316" sldId="318"/>
            <ac:spMk id="9" creationId="{00000000-0000-0000-0000-000000000000}"/>
          </ac:spMkLst>
        </pc:spChg>
      </pc:sldChg>
      <pc:sldChg chg="addSp delSp modSp del">
        <pc:chgData name="권형준" userId="S::kwonjunn01@o365.yonsei.ac.kr::298bb6b4-c36b-41f7-8309-9684c3858ae6" providerId="AD" clId="Web-{B236C081-06D4-40EF-C247-DEA0AA38D32A}" dt="2020-09-24T02:18:44.997" v="1018"/>
        <pc:sldMkLst>
          <pc:docMk/>
          <pc:sldMk cId="3840768126" sldId="319"/>
        </pc:sldMkLst>
        <pc:spChg chg="del mod">
          <ac:chgData name="권형준" userId="S::kwonjunn01@o365.yonsei.ac.kr::298bb6b4-c36b-41f7-8309-9684c3858ae6" providerId="AD" clId="Web-{B236C081-06D4-40EF-C247-DEA0AA38D32A}" dt="2020-09-24T01:21:42.003" v="324"/>
          <ac:spMkLst>
            <pc:docMk/>
            <pc:sldMk cId="3840768126" sldId="319"/>
            <ac:spMk id="2" creationId="{0C837242-2D19-4AB5-97D7-F9F80B8A0163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1:21:46.894" v="335" actId="20577"/>
          <ac:spMkLst>
            <pc:docMk/>
            <pc:sldMk cId="3840768126" sldId="319"/>
            <ac:spMk id="3" creationId="{A0C3F69C-E884-489A-9FC7-B9CCF78E9500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1:24.565" v="315" actId="20577"/>
          <ac:spMkLst>
            <pc:docMk/>
            <pc:sldMk cId="3840768126" sldId="319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1:48.644" v="338"/>
          <ac:picMkLst>
            <pc:docMk/>
            <pc:sldMk cId="3840768126" sldId="319"/>
            <ac:picMk id="14" creationId="{775AEE33-A27A-44FF-AE87-100B1CFF8B1D}"/>
          </ac:picMkLst>
        </pc:picChg>
      </pc:sldChg>
      <pc:sldChg chg="delSp modSp del">
        <pc:chgData name="권형준" userId="S::kwonjunn01@o365.yonsei.ac.kr::298bb6b4-c36b-41f7-8309-9684c3858ae6" providerId="AD" clId="Web-{B236C081-06D4-40EF-C247-DEA0AA38D32A}" dt="2020-09-24T01:23:21.552" v="463"/>
        <pc:sldMkLst>
          <pc:docMk/>
          <pc:sldMk cId="1828791057" sldId="320"/>
        </pc:sldMkLst>
        <pc:spChg chg="del">
          <ac:chgData name="권형준" userId="S::kwonjunn01@o365.yonsei.ac.kr::298bb6b4-c36b-41f7-8309-9684c3858ae6" providerId="AD" clId="Web-{B236C081-06D4-40EF-C247-DEA0AA38D32A}" dt="2020-09-24T01:22:15.816" v="362"/>
          <ac:spMkLst>
            <pc:docMk/>
            <pc:sldMk cId="1828791057" sldId="320"/>
            <ac:spMk id="2" creationId="{0C837242-2D19-4AB5-97D7-F9F80B8A0163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2:11.738" v="357" actId="20577"/>
          <ac:spMkLst>
            <pc:docMk/>
            <pc:sldMk cId="1828791057" sldId="320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14.504" v="360"/>
          <ac:picMkLst>
            <pc:docMk/>
            <pc:sldMk cId="1828791057" sldId="320"/>
            <ac:picMk id="4" creationId="{304E8C3F-FD8A-497B-8080-2978F6E28D97}"/>
          </ac:picMkLst>
        </pc:picChg>
        <pc:picChg chg="del">
          <ac:chgData name="권형준" userId="S::kwonjunn01@o365.yonsei.ac.kr::298bb6b4-c36b-41f7-8309-9684c3858ae6" providerId="AD" clId="Web-{B236C081-06D4-40EF-C247-DEA0AA38D32A}" dt="2020-09-24T01:22:15.019" v="361"/>
          <ac:picMkLst>
            <pc:docMk/>
            <pc:sldMk cId="1828791057" sldId="320"/>
            <ac:picMk id="5" creationId="{CD31D054-0A05-4087-A7D0-CB85014CE3ED}"/>
          </ac:picMkLst>
        </pc:picChg>
      </pc:sldChg>
      <pc:sldChg chg="addSp delSp modSp">
        <pc:chgData name="권형준" userId="S::kwonjunn01@o365.yonsei.ac.kr::298bb6b4-c36b-41f7-8309-9684c3858ae6" providerId="AD" clId="Web-{B236C081-06D4-40EF-C247-DEA0AA38D32A}" dt="2020-09-24T03:02:37.496" v="1055" actId="20577"/>
        <pc:sldMkLst>
          <pc:docMk/>
          <pc:sldMk cId="3789356857" sldId="321"/>
        </pc:sldMkLst>
        <pc:spChg chg="del mod">
          <ac:chgData name="권형준" userId="S::kwonjunn01@o365.yonsei.ac.kr::298bb6b4-c36b-41f7-8309-9684c3858ae6" providerId="AD" clId="Web-{B236C081-06D4-40EF-C247-DEA0AA38D32A}" dt="2020-09-24T01:22:08.269" v="356"/>
          <ac:spMkLst>
            <pc:docMk/>
            <pc:sldMk cId="3789356857" sldId="321"/>
            <ac:spMk id="2" creationId="{0C837242-2D19-4AB5-97D7-F9F80B8A0163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3:02:37.496" v="1055" actId="20577"/>
          <ac:spMkLst>
            <pc:docMk/>
            <pc:sldMk cId="3789356857" sldId="321"/>
            <ac:spMk id="2" creationId="{40846ADE-805B-4399-AB90-3F185A714077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1:22:51.161" v="417" actId="20577"/>
          <ac:spMkLst>
            <pc:docMk/>
            <pc:sldMk cId="3789356857" sldId="321"/>
            <ac:spMk id="3" creationId="{0FEF89C3-73D9-4DB6-AEF1-22C620284AE4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2:04.222" v="349" actId="20577"/>
          <ac:spMkLst>
            <pc:docMk/>
            <pc:sldMk cId="3789356857" sldId="321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06.425" v="352"/>
          <ac:picMkLst>
            <pc:docMk/>
            <pc:sldMk cId="3789356857" sldId="321"/>
            <ac:picMk id="11" creationId="{3037D5D9-1B41-4B59-984D-1A128E27453F}"/>
          </ac:picMkLst>
        </pc:picChg>
      </pc:sldChg>
      <pc:sldChg chg="delSp modSp">
        <pc:chgData name="권형준" userId="S::kwonjunn01@o365.yonsei.ac.kr::298bb6b4-c36b-41f7-8309-9684c3858ae6" providerId="AD" clId="Web-{B236C081-06D4-40EF-C247-DEA0AA38D32A}" dt="2020-09-24T01:22:20.910" v="364" actId="20577"/>
        <pc:sldMkLst>
          <pc:docMk/>
          <pc:sldMk cId="3524478368" sldId="322"/>
        </pc:sldMkLst>
        <pc:spChg chg="mod">
          <ac:chgData name="권형준" userId="S::kwonjunn01@o365.yonsei.ac.kr::298bb6b4-c36b-41f7-8309-9684c3858ae6" providerId="AD" clId="Web-{B236C081-06D4-40EF-C247-DEA0AA38D32A}" dt="2020-09-24T01:22:20.910" v="364" actId="20577"/>
          <ac:spMkLst>
            <pc:docMk/>
            <pc:sldMk cId="3524478368" sldId="322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19.519" v="363"/>
          <ac:picMkLst>
            <pc:docMk/>
            <pc:sldMk cId="3524478368" sldId="322"/>
            <ac:picMk id="6" creationId="{568078F9-3A90-4B26-AE73-A3CC8F8A5D40}"/>
          </ac:picMkLst>
        </pc:picChg>
      </pc:sldChg>
      <pc:sldChg chg="del">
        <pc:chgData name="권형준" userId="S::kwonjunn01@o365.yonsei.ac.kr::298bb6b4-c36b-41f7-8309-9684c3858ae6" providerId="AD" clId="Web-{B236C081-06D4-40EF-C247-DEA0AA38D32A}" dt="2020-09-24T01:22:30.676" v="381"/>
        <pc:sldMkLst>
          <pc:docMk/>
          <pc:sldMk cId="435152297" sldId="323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051" v="382"/>
        <pc:sldMkLst>
          <pc:docMk/>
          <pc:sldMk cId="1724036621" sldId="325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160" v="383"/>
        <pc:sldMkLst>
          <pc:docMk/>
          <pc:sldMk cId="2671990100" sldId="327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816" v="386"/>
        <pc:sldMkLst>
          <pc:docMk/>
          <pc:sldMk cId="1133976043" sldId="328"/>
        </pc:sldMkLst>
      </pc:sldChg>
      <pc:sldChg chg="del">
        <pc:chgData name="권형준" userId="S::kwonjunn01@o365.yonsei.ac.kr::298bb6b4-c36b-41f7-8309-9684c3858ae6" providerId="AD" clId="Web-{B236C081-06D4-40EF-C247-DEA0AA38D32A}" dt="2020-09-24T01:22:23.910" v="370"/>
        <pc:sldMkLst>
          <pc:docMk/>
          <pc:sldMk cId="103431857" sldId="329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801" v="376"/>
        <pc:sldMkLst>
          <pc:docMk/>
          <pc:sldMk cId="3762492458" sldId="330"/>
        </pc:sldMkLst>
      </pc:sldChg>
      <pc:sldChg chg="del">
        <pc:chgData name="권형준" userId="S::kwonjunn01@o365.yonsei.ac.kr::298bb6b4-c36b-41f7-8309-9684c3858ae6" providerId="AD" clId="Web-{B236C081-06D4-40EF-C247-DEA0AA38D32A}" dt="2020-09-24T01:22:32.176" v="387"/>
        <pc:sldMkLst>
          <pc:docMk/>
          <pc:sldMk cId="758726798" sldId="334"/>
        </pc:sldMkLst>
      </pc:sldChg>
      <pc:sldChg chg="del">
        <pc:chgData name="권형준" userId="S::kwonjunn01@o365.yonsei.ac.kr::298bb6b4-c36b-41f7-8309-9684c3858ae6" providerId="AD" clId="Web-{B236C081-06D4-40EF-C247-DEA0AA38D32A}" dt="2020-09-24T01:22:32.691" v="388"/>
        <pc:sldMkLst>
          <pc:docMk/>
          <pc:sldMk cId="317320073" sldId="351"/>
        </pc:sldMkLst>
      </pc:sldChg>
      <pc:sldChg chg="del">
        <pc:chgData name="권형준" userId="S::kwonjunn01@o365.yonsei.ac.kr::298bb6b4-c36b-41f7-8309-9684c3858ae6" providerId="AD" clId="Web-{B236C081-06D4-40EF-C247-DEA0AA38D32A}" dt="2020-09-24T01:22:33.442" v="389"/>
        <pc:sldMkLst>
          <pc:docMk/>
          <pc:sldMk cId="1017314746" sldId="352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379" v="391"/>
        <pc:sldMkLst>
          <pc:docMk/>
          <pc:sldMk cId="2022396832" sldId="353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004" v="390"/>
        <pc:sldMkLst>
          <pc:docMk/>
          <pc:sldMk cId="1052026162" sldId="354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082" v="393"/>
        <pc:sldMkLst>
          <pc:docMk/>
          <pc:sldMk cId="2370460120" sldId="355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817" v="392"/>
        <pc:sldMkLst>
          <pc:docMk/>
          <pc:sldMk cId="1047740210" sldId="356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645" v="395"/>
        <pc:sldMkLst>
          <pc:docMk/>
          <pc:sldMk cId="4161020258" sldId="357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442" v="394"/>
        <pc:sldMkLst>
          <pc:docMk/>
          <pc:sldMk cId="519533012" sldId="358"/>
        </pc:sldMkLst>
      </pc:sldChg>
      <pc:sldChg chg="del">
        <pc:chgData name="권형준" userId="S::kwonjunn01@o365.yonsei.ac.kr::298bb6b4-c36b-41f7-8309-9684c3858ae6" providerId="AD" clId="Web-{B236C081-06D4-40EF-C247-DEA0AA38D32A}" dt="2020-09-24T01:22:36.457" v="397"/>
        <pc:sldMkLst>
          <pc:docMk/>
          <pc:sldMk cId="278561658" sldId="359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817" v="396"/>
        <pc:sldMkLst>
          <pc:docMk/>
          <pc:sldMk cId="4160786379" sldId="360"/>
        </pc:sldMkLst>
      </pc:sldChg>
      <pc:sldChg chg="del">
        <pc:chgData name="권형준" userId="S::kwonjunn01@o365.yonsei.ac.kr::298bb6b4-c36b-41f7-8309-9684c3858ae6" providerId="AD" clId="Web-{B236C081-06D4-40EF-C247-DEA0AA38D32A}" dt="2020-09-24T01:22:37.160" v="399"/>
        <pc:sldMkLst>
          <pc:docMk/>
          <pc:sldMk cId="2523648211" sldId="361"/>
        </pc:sldMkLst>
      </pc:sldChg>
      <pc:sldChg chg="del">
        <pc:chgData name="권형준" userId="S::kwonjunn01@o365.yonsei.ac.kr::298bb6b4-c36b-41f7-8309-9684c3858ae6" providerId="AD" clId="Web-{B236C081-06D4-40EF-C247-DEA0AA38D32A}" dt="2020-09-24T01:22:36.676" v="398"/>
        <pc:sldMkLst>
          <pc:docMk/>
          <pc:sldMk cId="4291766691" sldId="362"/>
        </pc:sldMkLst>
      </pc:sldChg>
      <pc:sldChg chg="del">
        <pc:chgData name="권형준" userId="S::kwonjunn01@o365.yonsei.ac.kr::298bb6b4-c36b-41f7-8309-9684c3858ae6" providerId="AD" clId="Web-{B236C081-06D4-40EF-C247-DEA0AA38D32A}" dt="2020-09-24T01:22:39.098" v="401"/>
        <pc:sldMkLst>
          <pc:docMk/>
          <pc:sldMk cId="1256290589" sldId="363"/>
        </pc:sldMkLst>
      </pc:sldChg>
      <pc:sldChg chg="del">
        <pc:chgData name="권형준" userId="S::kwonjunn01@o365.yonsei.ac.kr::298bb6b4-c36b-41f7-8309-9684c3858ae6" providerId="AD" clId="Web-{B236C081-06D4-40EF-C247-DEA0AA38D32A}" dt="2020-09-24T01:22:38.176" v="400"/>
        <pc:sldMkLst>
          <pc:docMk/>
          <pc:sldMk cId="1534642994" sldId="364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363" v="384"/>
        <pc:sldMkLst>
          <pc:docMk/>
          <pc:sldMk cId="742845586" sldId="365"/>
        </pc:sldMkLst>
      </pc:sldChg>
      <pc:sldChg chg="addSp delSp modSp modNotes">
        <pc:chgData name="권형준" userId="S::kwonjunn01@o365.yonsei.ac.kr::298bb6b4-c36b-41f7-8309-9684c3858ae6" providerId="AD" clId="Web-{B236C081-06D4-40EF-C247-DEA0AA38D32A}" dt="2020-09-24T02:18:37.388" v="1017"/>
        <pc:sldMkLst>
          <pc:docMk/>
          <pc:sldMk cId="301953578" sldId="366"/>
        </pc:sldMkLst>
        <pc:spChg chg="add del mod">
          <ac:chgData name="권형준" userId="S::kwonjunn01@o365.yonsei.ac.kr::298bb6b4-c36b-41f7-8309-9684c3858ae6" providerId="AD" clId="Web-{B236C081-06D4-40EF-C247-DEA0AA38D32A}" dt="2020-09-24T02:18:34.669" v="1014"/>
          <ac:spMkLst>
            <pc:docMk/>
            <pc:sldMk cId="301953578" sldId="366"/>
            <ac:spMk id="2" creationId="{745DCF3D-F5DB-4464-865C-DDE49AAFE233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13:52.165" v="245" actId="20577"/>
          <ac:spMkLst>
            <pc:docMk/>
            <pc:sldMk cId="301953578" sldId="366"/>
            <ac:spMk id="4" creationId="{7E9FD9C5-572F-42A7-9AD1-DCD2C7E0F440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6.325" v="1016"/>
          <ac:spMkLst>
            <pc:docMk/>
            <pc:sldMk cId="301953578" sldId="366"/>
            <ac:spMk id="7" creationId="{B5C0CCAC-99C2-4EFF-AFDD-1F75A658C9A9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5.325" v="1015"/>
          <ac:spMkLst>
            <pc:docMk/>
            <pc:sldMk cId="301953578" sldId="366"/>
            <ac:spMk id="8" creationId="{9E91E36F-7701-4A69-802C-5337BB7D16BE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1:19.518" v="310" actId="20577"/>
          <ac:spMkLst>
            <pc:docMk/>
            <pc:sldMk cId="301953578" sldId="366"/>
            <ac:spMk id="9" creationId="{00000000-0000-0000-0000-000000000000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7.388" v="1017"/>
          <ac:spMkLst>
            <pc:docMk/>
            <pc:sldMk cId="301953578" sldId="366"/>
            <ac:spMk id="10" creationId="{D351A52B-7692-430D-8712-BEDB3C456221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13:54.040" v="247"/>
          <ac:picMkLst>
            <pc:docMk/>
            <pc:sldMk cId="301953578" sldId="366"/>
            <ac:picMk id="3" creationId="{B0ED2C01-8690-4F90-8AA6-0CCF19BE3B64}"/>
          </ac:picMkLst>
        </pc:picChg>
      </pc:sldChg>
      <pc:sldChg chg="modSp add replId">
        <pc:chgData name="권형준" userId="S::kwonjunn01@o365.yonsei.ac.kr::298bb6b4-c36b-41f7-8309-9684c3858ae6" providerId="AD" clId="Web-{B236C081-06D4-40EF-C247-DEA0AA38D32A}" dt="2020-09-24T01:23:20.880" v="461" actId="20577"/>
        <pc:sldMkLst>
          <pc:docMk/>
          <pc:sldMk cId="262410727" sldId="367"/>
        </pc:sldMkLst>
        <pc:spChg chg="mod">
          <ac:chgData name="권형준" userId="S::kwonjunn01@o365.yonsei.ac.kr::298bb6b4-c36b-41f7-8309-9684c3858ae6" providerId="AD" clId="Web-{B236C081-06D4-40EF-C247-DEA0AA38D32A}" dt="2020-09-24T01:23:20.880" v="461" actId="20577"/>
          <ac:spMkLst>
            <pc:docMk/>
            <pc:sldMk cId="262410727" sldId="367"/>
            <ac:spMk id="3" creationId="{0FEF89C3-73D9-4DB6-AEF1-22C620284A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349" tIns="45674" rIns="91349" bIns="4567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기존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까지 발표한 </a:t>
            </a:r>
            <a:r>
              <a:rPr lang="en-US" altLang="ko-KR" noProof="1">
                <a:ea typeface="맑은 고딕"/>
              </a:rPr>
              <a:t>global matching algorithm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energy function</a:t>
            </a:r>
            <a:r>
              <a:rPr lang="ko-KR" altLang="en-US" noProof="1">
                <a:ea typeface="맑은 고딕"/>
              </a:rPr>
              <a:t>을 </a:t>
            </a:r>
            <a:r>
              <a:rPr lang="en-US" altLang="ko-KR" noProof="1">
                <a:ea typeface="맑은 고딕"/>
              </a:rPr>
              <a:t>minimization</a:t>
            </a:r>
            <a:r>
              <a:rPr lang="ko-KR" altLang="en-US" noProof="1">
                <a:ea typeface="맑은 고딕"/>
              </a:rPr>
              <a:t>하는 문제로 접근을 했습니다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다만</a:t>
            </a:r>
            <a:r>
              <a:rPr lang="en-US" altLang="ko-KR" noProof="1">
                <a:ea typeface="맑은 고딕"/>
              </a:rPr>
              <a:t>, </a:t>
            </a:r>
            <a:r>
              <a:rPr lang="ko-KR" altLang="en-US" noProof="1">
                <a:ea typeface="맑은 고딕"/>
              </a:rPr>
              <a:t>이러한 알고리즘의 문제는 알고리즘이 너무 복잡하여 </a:t>
            </a:r>
            <a:r>
              <a:rPr lang="en-US" altLang="ko-KR" noProof="1">
                <a:ea typeface="맑은 고딕"/>
              </a:rPr>
              <a:t>hardware</a:t>
            </a:r>
            <a:r>
              <a:rPr lang="ko-KR" altLang="en-US" noProof="1">
                <a:ea typeface="맑은 고딕"/>
              </a:rPr>
              <a:t>상에 구현이 어렵고 계산 속도가 너무 느리다는 단점이 있습니다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반대로 </a:t>
            </a:r>
            <a:r>
              <a:rPr lang="en-US" altLang="ko-KR" noProof="1">
                <a:ea typeface="맑은 고딕"/>
              </a:rPr>
              <a:t>local matching algorithm</a:t>
            </a:r>
            <a:r>
              <a:rPr lang="ko-KR" altLang="en-US" noProof="1">
                <a:ea typeface="맑은 고딕"/>
              </a:rPr>
              <a:t>은 구현이 쉽고 빠르다는 장점이 있으나 퀄리티의 문제 때문에 후처리가 필요합니다</a:t>
            </a:r>
            <a:r>
              <a:rPr lang="en-US" altLang="ko-KR" noProof="1">
                <a:ea typeface="맑은 고딕"/>
              </a:rPr>
              <a:t>. Asw </a:t>
            </a:r>
            <a:r>
              <a:rPr lang="ko-KR" altLang="en-US" noProof="1">
                <a:ea typeface="맑은 고딕"/>
              </a:rPr>
              <a:t>같은 것이 </a:t>
            </a:r>
            <a:r>
              <a:rPr lang="en-US" altLang="ko-KR" noProof="1">
                <a:ea typeface="맑은 고딕"/>
              </a:rPr>
              <a:t>post processing</a:t>
            </a:r>
            <a:r>
              <a:rPr lang="ko-KR" altLang="en-US" noProof="1">
                <a:ea typeface="맑은 고딕"/>
              </a:rPr>
              <a:t>이며 해당 논문에서는 </a:t>
            </a:r>
            <a:r>
              <a:rPr lang="en-US" altLang="ko-KR" noProof="1">
                <a:ea typeface="맑은 고딕"/>
              </a:rPr>
              <a:t>aggregation</a:t>
            </a:r>
            <a:r>
              <a:rPr lang="ko-KR" altLang="en-US" noProof="1">
                <a:ea typeface="맑은 고딕"/>
              </a:rPr>
              <a:t>을 솔루션으로 제시했습니다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Cost volume</a:t>
            </a:r>
            <a:r>
              <a:rPr lang="ko-KR" altLang="en-US" noProof="1">
                <a:ea typeface="맑은 고딕"/>
              </a:rPr>
              <a:t>에 간해서 간단히 설명을 하자면 </a:t>
            </a:r>
            <a:r>
              <a:rPr lang="en-US" altLang="ko-KR" noProof="1">
                <a:ea typeface="맑은 고딕"/>
              </a:rPr>
              <a:t>reference point</a:t>
            </a:r>
            <a:r>
              <a:rPr lang="ko-KR" altLang="en-US" noProof="1">
                <a:ea typeface="맑은 고딕"/>
              </a:rPr>
              <a:t>를 기준으로 </a:t>
            </a:r>
            <a:r>
              <a:rPr lang="en-US" altLang="ko-KR" noProof="1">
                <a:ea typeface="맑은 고딕"/>
              </a:rPr>
              <a:t>right image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support window</a:t>
            </a:r>
            <a:r>
              <a:rPr lang="ko-KR" altLang="en-US" noProof="1">
                <a:ea typeface="맑은 고딕"/>
              </a:rPr>
              <a:t>를 찾습니다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dmax </a:t>
            </a:r>
            <a:r>
              <a:rPr lang="ko-KR" altLang="en-US" noProof="1">
                <a:ea typeface="맑은 고딕"/>
              </a:rPr>
              <a:t>부터 </a:t>
            </a:r>
            <a:r>
              <a:rPr lang="en-US" altLang="ko-KR" noProof="1">
                <a:ea typeface="맑은 고딕"/>
              </a:rPr>
              <a:t>dmin</a:t>
            </a:r>
            <a:r>
              <a:rPr lang="ko-KR" altLang="en-US" noProof="1">
                <a:ea typeface="맑은 고딕"/>
              </a:rPr>
              <a:t>까지 </a:t>
            </a:r>
            <a:r>
              <a:rPr lang="en-US" altLang="ko-KR" noProof="1">
                <a:ea typeface="맑은 고딕"/>
              </a:rPr>
              <a:t>window</a:t>
            </a:r>
            <a:r>
              <a:rPr lang="ko-KR" altLang="en-US" noProof="1">
                <a:ea typeface="맑은 고딕"/>
              </a:rPr>
              <a:t>를 찾아서 모은것이 </a:t>
            </a:r>
            <a:r>
              <a:rPr lang="en-US" altLang="ko-KR" noProof="1">
                <a:ea typeface="맑은 고딕"/>
              </a:rPr>
              <a:t>initial matching cost(cost volume)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 때 </a:t>
            </a:r>
            <a:r>
              <a:rPr lang="en-US" altLang="ko-KR" noProof="1">
                <a:ea typeface="맑은 고딕"/>
              </a:rPr>
              <a:t>cost</a:t>
            </a:r>
            <a:r>
              <a:rPr lang="ko-KR" altLang="en-US" noProof="1">
                <a:ea typeface="맑은 고딕"/>
              </a:rPr>
              <a:t>를 구하는 방법으로는 </a:t>
            </a:r>
            <a:r>
              <a:rPr lang="en-US" altLang="ko-KR" noProof="1">
                <a:ea typeface="맑은 고딕"/>
              </a:rPr>
              <a:t>SAD, SSD </a:t>
            </a:r>
            <a:r>
              <a:rPr lang="ko-KR" altLang="en-US" noProof="1">
                <a:ea typeface="맑은 고딕"/>
              </a:rPr>
              <a:t>등이 있습니다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먼저 잠깐 보자면 </a:t>
            </a:r>
            <a:r>
              <a:rPr lang="en-US" altLang="ko-KR" dirty="0"/>
              <a:t>b</a:t>
            </a:r>
            <a:r>
              <a:rPr lang="ko-KR" altLang="en-US" dirty="0"/>
              <a:t>는 기존의 방법으로 처리한 결과이며 </a:t>
            </a:r>
            <a:r>
              <a:rPr lang="en-US" altLang="ko-KR" dirty="0"/>
              <a:t>noise</a:t>
            </a:r>
            <a:r>
              <a:rPr lang="ko-KR" altLang="en-US" dirty="0"/>
              <a:t>가 많이 </a:t>
            </a:r>
            <a:r>
              <a:rPr lang="ko-KR" altLang="en-US" dirty="0" err="1"/>
              <a:t>껴있는</a:t>
            </a:r>
            <a:r>
              <a:rPr lang="ko-KR" altLang="en-US" dirty="0"/>
              <a:t>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C~e</a:t>
            </a:r>
            <a:r>
              <a:rPr lang="ko-KR" altLang="en-US" dirty="0"/>
              <a:t>는 각기 다른 </a:t>
            </a:r>
            <a:r>
              <a:rPr lang="en-US" altLang="ko-KR" dirty="0"/>
              <a:t>aggregation technique</a:t>
            </a:r>
            <a:r>
              <a:rPr lang="ko-KR" altLang="en-US" dirty="0"/>
              <a:t>을 이용하여 처리한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를 보면 </a:t>
            </a:r>
            <a:r>
              <a:rPr lang="en-US" altLang="ko-KR" dirty="0"/>
              <a:t>local matching</a:t>
            </a:r>
            <a:r>
              <a:rPr lang="ko-KR" altLang="en-US" dirty="0"/>
              <a:t>의 고질적인 문제인 </a:t>
            </a:r>
            <a:r>
              <a:rPr lang="en-US" altLang="ko-KR" dirty="0"/>
              <a:t>edge fattening effect</a:t>
            </a:r>
            <a:r>
              <a:rPr lang="ko-KR" altLang="en-US" dirty="0"/>
              <a:t>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8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이제 빠르기도 하고 </a:t>
            </a:r>
            <a:r>
              <a:rPr lang="en-US" altLang="ko-KR" noProof="1">
                <a:ea typeface="맑은 고딕"/>
              </a:rPr>
              <a:t>edge fattening effect</a:t>
            </a:r>
            <a:r>
              <a:rPr lang="ko-KR" altLang="en-US" noProof="1">
                <a:ea typeface="맑은 고딕"/>
              </a:rPr>
              <a:t>같은 단점을 극복한 알고리즘을 위해 저자는 </a:t>
            </a:r>
            <a:r>
              <a:rPr lang="en-US" altLang="ko-KR" noProof="1">
                <a:ea typeface="맑은 고딕"/>
              </a:rPr>
              <a:t>cost filtering</a:t>
            </a:r>
            <a:r>
              <a:rPr lang="ko-KR" altLang="en-US" noProof="1">
                <a:ea typeface="맑은 고딕"/>
              </a:rPr>
              <a:t>을 제시합니다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해당 논문에서는 </a:t>
            </a:r>
            <a:r>
              <a:rPr lang="en-US" altLang="ko-KR" noProof="1">
                <a:ea typeface="맑은 고딕"/>
              </a:rPr>
              <a:t>weighted bilateral filter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guided filter</a:t>
            </a:r>
            <a:r>
              <a:rPr lang="ko-KR" altLang="en-US" noProof="1">
                <a:ea typeface="맑은 고딕"/>
              </a:rPr>
              <a:t>를 실험했습니다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0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그리고 이렇게 수행한 </a:t>
            </a:r>
            <a:r>
              <a:rPr lang="en-US" altLang="ko-KR" noProof="1">
                <a:ea typeface="맑은 고딕"/>
              </a:rPr>
              <a:t>matching cost</a:t>
            </a:r>
            <a:r>
              <a:rPr lang="ko-KR" altLang="en-US" noProof="1">
                <a:ea typeface="맑은 고딕"/>
              </a:rPr>
              <a:t>들을 </a:t>
            </a:r>
            <a:r>
              <a:rPr lang="en-US" altLang="ko-KR" noProof="1">
                <a:ea typeface="맑은 고딕"/>
              </a:rPr>
              <a:t>winner takes all algorithm</a:t>
            </a:r>
            <a:r>
              <a:rPr lang="ko-KR" altLang="en-US" noProof="1">
                <a:ea typeface="맑은 고딕"/>
              </a:rPr>
              <a:t>을 이용해 선택을 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Stereo matching </a:t>
            </a:r>
            <a:r>
              <a:rPr lang="ko-KR" altLang="en-US" noProof="1">
                <a:ea typeface="맑은 고딕"/>
              </a:rPr>
              <a:t>시에 </a:t>
            </a:r>
            <a:r>
              <a:rPr lang="en-US" altLang="ko-KR" noProof="1">
                <a:ea typeface="맑은 고딕"/>
              </a:rPr>
              <a:t>cost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color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norm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gradient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norm</a:t>
            </a:r>
            <a:r>
              <a:rPr lang="ko-KR" altLang="en-US" noProof="1">
                <a:ea typeface="맑은 고딕"/>
              </a:rPr>
              <a:t>을 </a:t>
            </a:r>
            <a:r>
              <a:rPr lang="en-US" altLang="ko-KR" noProof="1">
                <a:ea typeface="맑은 고딕"/>
              </a:rPr>
              <a:t>weighted sum</a:t>
            </a:r>
            <a:r>
              <a:rPr lang="ko-KR" altLang="en-US" noProof="1">
                <a:ea typeface="맑은 고딕"/>
              </a:rPr>
              <a:t>을 이용해 구해 줍니다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11/3/2020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8" y="914774"/>
            <a:ext cx="7939405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맑은 고딕"/>
                <a:cs typeface="Times New Roman"/>
              </a:rPr>
              <a:t>Fast Cost-Volume Filtering for Visual Correspondence and Beyond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6" y="3228945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 dirty="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 dirty="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393064" y="1218373"/>
            <a:ext cx="999241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endParaRPr lang="en-US" altLang="ko-KR" sz="2400" b="1" dirty="0"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ea typeface="맑은 고딕"/>
                <a:cs typeface="Times New Roman"/>
              </a:rPr>
              <a:t>1. Introduction </a:t>
            </a:r>
          </a:p>
          <a:p>
            <a:endParaRPr lang="en-US" altLang="ko-KR" sz="2400" b="1" dirty="0"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ea typeface="맑은 고딕"/>
                <a:cs typeface="Times New Roman"/>
              </a:rPr>
              <a:t>2. Cost-volume filtering</a:t>
            </a: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en-US" altLang="ko-KR" b="1" dirty="0"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06C9F-C2DF-4703-B242-4FECE0BCF74E}"/>
              </a:ext>
            </a:extLst>
          </p:cNvPr>
          <p:cNvSpPr txBox="1"/>
          <p:nvPr/>
        </p:nvSpPr>
        <p:spPr>
          <a:xfrm>
            <a:off x="393063" y="1066149"/>
            <a:ext cx="444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B60CF-CCD4-4B8E-9EBF-AEC948506F24}"/>
              </a:ext>
            </a:extLst>
          </p:cNvPr>
          <p:cNvSpPr txBox="1"/>
          <p:nvPr/>
        </p:nvSpPr>
        <p:spPr>
          <a:xfrm>
            <a:off x="393063" y="1616787"/>
            <a:ext cx="373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Global matching  algorithm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BFE0B-58E4-47D3-AF43-59262C33E935}"/>
              </a:ext>
            </a:extLst>
          </p:cNvPr>
          <p:cNvSpPr txBox="1"/>
          <p:nvPr/>
        </p:nvSpPr>
        <p:spPr>
          <a:xfrm>
            <a:off x="695607" y="2076819"/>
            <a:ext cx="551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Drawback: slow and using all information of Image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C5CF2-B134-4F57-A73C-A97594862064}"/>
              </a:ext>
            </a:extLst>
          </p:cNvPr>
          <p:cNvSpPr txBox="1"/>
          <p:nvPr/>
        </p:nvSpPr>
        <p:spPr>
          <a:xfrm>
            <a:off x="6820821" y="1676709"/>
            <a:ext cx="373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Local matching  algorithm</a:t>
            </a:r>
            <a:endParaRPr lang="ko-KR" altLang="en-US" sz="2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7957F30-2D7F-4928-A0A9-F7722612A5F3}"/>
              </a:ext>
            </a:extLst>
          </p:cNvPr>
          <p:cNvSpPr/>
          <p:nvPr/>
        </p:nvSpPr>
        <p:spPr>
          <a:xfrm rot="16200000">
            <a:off x="6121463" y="1819881"/>
            <a:ext cx="237995" cy="632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881526-7574-4810-8788-6DDEE35E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2769046"/>
            <a:ext cx="9126244" cy="3103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D20DE-522B-4BF8-8738-DB76D3AE4E12}"/>
              </a:ext>
            </a:extLst>
          </p:cNvPr>
          <p:cNvSpPr txBox="1"/>
          <p:nvPr/>
        </p:nvSpPr>
        <p:spPr>
          <a:xfrm>
            <a:off x="6820821" y="2076952"/>
            <a:ext cx="551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Drawback: inaccurate depth map(need post-processing)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C42EA-24A5-4121-A68E-A76512EA22BF}"/>
              </a:ext>
            </a:extLst>
          </p:cNvPr>
          <p:cNvSpPr txBox="1"/>
          <p:nvPr/>
        </p:nvSpPr>
        <p:spPr>
          <a:xfrm>
            <a:off x="7743572" y="2459636"/>
            <a:ext cx="551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inaccurate depth map(need aggregation)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13A5CF-F656-4A5C-897E-9C13A439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333942"/>
            <a:ext cx="5953125" cy="2781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359209-269C-472F-BBBE-EA4D71AD9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39" y="2268180"/>
            <a:ext cx="4410075" cy="340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3C655-1FEF-4943-89F0-516A17DC6B21}"/>
              </a:ext>
            </a:extLst>
          </p:cNvPr>
          <p:cNvSpPr txBox="1"/>
          <p:nvPr/>
        </p:nvSpPr>
        <p:spPr>
          <a:xfrm>
            <a:off x="393063" y="1616787"/>
            <a:ext cx="373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Matching cost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B3EB7-E1C8-4344-BE8E-C8C5F6DBBAF8}"/>
              </a:ext>
            </a:extLst>
          </p:cNvPr>
          <p:cNvSpPr txBox="1"/>
          <p:nvPr/>
        </p:nvSpPr>
        <p:spPr>
          <a:xfrm>
            <a:off x="393063" y="1066149"/>
            <a:ext cx="444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BE6E34-378C-43CD-97E2-8C6C99BC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631048"/>
            <a:ext cx="11416058" cy="3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8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B9043-D23F-40A6-B654-C7658A13FF74}"/>
              </a:ext>
            </a:extLst>
          </p:cNvPr>
          <p:cNvSpPr txBox="1"/>
          <p:nvPr/>
        </p:nvSpPr>
        <p:spPr>
          <a:xfrm>
            <a:off x="393063" y="1066149"/>
            <a:ext cx="444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F4B85-5A32-4D8D-9F27-B53D64090DBE}"/>
              </a:ext>
            </a:extLst>
          </p:cNvPr>
          <p:cNvSpPr txBox="1"/>
          <p:nvPr/>
        </p:nvSpPr>
        <p:spPr>
          <a:xfrm>
            <a:off x="393063" y="1616787"/>
            <a:ext cx="373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 overcome this issue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84715-EA08-4E5F-A286-922C21AC07EB}"/>
              </a:ext>
            </a:extLst>
          </p:cNvPr>
          <p:cNvSpPr txBox="1"/>
          <p:nvPr/>
        </p:nvSpPr>
        <p:spPr>
          <a:xfrm>
            <a:off x="493271" y="2072384"/>
            <a:ext cx="549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Smooth the cost volume with a weight box filter 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F27B75-2693-4C96-9A3B-A14FBC61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2856744"/>
            <a:ext cx="10296525" cy="3057525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5D787C4-CF8A-4A01-BCC7-B24276B58B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774499" y="2272439"/>
            <a:ext cx="926926" cy="584305"/>
          </a:xfrm>
          <a:prstGeom prst="bentConnector2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C7C0E-C7B3-4B78-A3E8-37266A6A1BBB}"/>
              </a:ext>
            </a:extLst>
          </p:cNvPr>
          <p:cNvSpPr/>
          <p:nvPr/>
        </p:nvSpPr>
        <p:spPr>
          <a:xfrm>
            <a:off x="5210827" y="2856744"/>
            <a:ext cx="2981195" cy="251692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8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 charset="0"/>
                <a:cs typeface="Times New Roman" pitchFamily="18" charset="0"/>
              </a:rPr>
              <a:t>Fast cost volume filtering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5921C-90C2-442A-8430-3533161471CD}"/>
              </a:ext>
            </a:extLst>
          </p:cNvPr>
          <p:cNvSpPr txBox="1"/>
          <p:nvPr/>
        </p:nvSpPr>
        <p:spPr>
          <a:xfrm>
            <a:off x="393063" y="1066149"/>
            <a:ext cx="444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Cost-Volume Filtering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DEB034-A072-4407-B042-F8370CDE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6" y="4596459"/>
            <a:ext cx="2952750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FD7905-C9DB-4D25-B61C-48444B42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86" y="4691211"/>
            <a:ext cx="2149720" cy="58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0F607C-139F-43C2-81E5-ADB090AE0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89" y="5453604"/>
            <a:ext cx="5147167" cy="7715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5A8522-CD7B-4ACA-9723-D2724520C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89" y="2142745"/>
            <a:ext cx="4987557" cy="23633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E20966-EA83-48C6-A3BB-2E183EF0A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456" y="2408360"/>
            <a:ext cx="5781030" cy="2041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C0440D-BE97-4EA6-9718-BDD43756250F}"/>
              </a:ext>
            </a:extLst>
          </p:cNvPr>
          <p:cNvSpPr txBox="1"/>
          <p:nvPr/>
        </p:nvSpPr>
        <p:spPr>
          <a:xfrm>
            <a:off x="1772930" y="1852361"/>
            <a:ext cx="2675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Aggregation(smoothing)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DF0EBC-4678-4C4D-B116-5B46E5652A2D}"/>
              </a:ext>
            </a:extLst>
          </p:cNvPr>
          <p:cNvSpPr/>
          <p:nvPr/>
        </p:nvSpPr>
        <p:spPr>
          <a:xfrm>
            <a:off x="611296" y="4575604"/>
            <a:ext cx="2952750" cy="878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E9AB622-57FD-4BAB-87D1-4A6E2DF5C014}"/>
              </a:ext>
            </a:extLst>
          </p:cNvPr>
          <p:cNvCxnSpPr>
            <a:stCxn id="20" idx="1"/>
            <a:endCxn id="15" idx="1"/>
          </p:cNvCxnSpPr>
          <p:nvPr/>
        </p:nvCxnSpPr>
        <p:spPr>
          <a:xfrm rot="10800000" flipH="1">
            <a:off x="611295" y="3324438"/>
            <a:ext cx="107993" cy="1690166"/>
          </a:xfrm>
          <a:prstGeom prst="bentConnector3">
            <a:avLst>
              <a:gd name="adj1" fmla="val -21168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381485DA-4AF8-4299-B5C6-72FE47E6D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546" y="5453604"/>
            <a:ext cx="4019550" cy="8191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88A90D-9D56-4D5D-BAE2-5F5B1EB6B7C6}"/>
              </a:ext>
            </a:extLst>
          </p:cNvPr>
          <p:cNvSpPr/>
          <p:nvPr/>
        </p:nvSpPr>
        <p:spPr>
          <a:xfrm>
            <a:off x="3760187" y="4569112"/>
            <a:ext cx="2149720" cy="878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C1D795-0BA7-498D-9D28-2D16CAD1F0F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09907" y="4449642"/>
            <a:ext cx="1380243" cy="558470"/>
          </a:xfrm>
          <a:prstGeom prst="bentConnector3">
            <a:avLst>
              <a:gd name="adj1" fmla="val 99914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928a32df-66f8-4915-9214-fb107b327f7e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377</Words>
  <Application>Microsoft Office PowerPoint</Application>
  <PresentationFormat>와이드스크린</PresentationFormat>
  <Paragraphs>68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Fast cost volume filtering</vt:lpstr>
      <vt:lpstr>Fast cost volume filtering</vt:lpstr>
      <vt:lpstr>Fast cost volume filtering</vt:lpstr>
      <vt:lpstr>Fast cost volume filtering</vt:lpstr>
      <vt:lpstr>Fast cost volume filtering</vt:lpstr>
      <vt:lpstr>Fast cost volume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권형준</cp:lastModifiedBy>
  <cp:revision>1</cp:revision>
  <cp:lastPrinted>2020-11-03T07:25:07Z</cp:lastPrinted>
  <dcterms:created xsi:type="dcterms:W3CDTF">1601-01-01T00:00:00Z</dcterms:created>
  <dcterms:modified xsi:type="dcterms:W3CDTF">2020-11-03T07:36:06Z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